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2643B-CC62-40B4-9F0E-0DBFE54E92CB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1E9F7-0293-4F67-8588-1B2E5F56C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Surf Trivia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GNM1136 Science of Forecasting Waves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9. Name </a:t>
            </a:r>
            <a:r>
              <a:rPr lang="en-US" dirty="0"/>
              <a:t>five “board” sports.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10. What </a:t>
            </a:r>
            <a:r>
              <a:rPr lang="en-US" dirty="0"/>
              <a:t>is “SUP” stand for?</a:t>
            </a:r>
            <a:br>
              <a:rPr lang="en-US" dirty="0"/>
            </a:br>
            <a:endParaRPr lang="en-US" dirty="0"/>
          </a:p>
        </p:txBody>
      </p:sp>
      <p:pic>
        <p:nvPicPr>
          <p:cNvPr id="28674" name="Picture 2" descr="http://t3.gstatic.com/images?q=tbn:ANd9GcRYo6-J8ascyhjXA_L98v92ZbFuU7i43NgtiPhjKy_hbIcQN1rz6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752600"/>
            <a:ext cx="4336997" cy="2886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11. Create </a:t>
            </a:r>
            <a:r>
              <a:rPr lang="en-US" dirty="0"/>
              <a:t>or name one “</a:t>
            </a:r>
            <a:r>
              <a:rPr lang="en-US" dirty="0" err="1"/>
              <a:t>broism</a:t>
            </a:r>
            <a:r>
              <a:rPr lang="en-US" dirty="0"/>
              <a:t>”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12. What </a:t>
            </a:r>
            <a:r>
              <a:rPr lang="en-US" dirty="0"/>
              <a:t>is the slang term for a female surfer?</a:t>
            </a:r>
            <a:br>
              <a:rPr lang="en-US" dirty="0"/>
            </a:br>
            <a:endParaRPr lang="en-US" dirty="0"/>
          </a:p>
        </p:txBody>
      </p:sp>
      <p:pic>
        <p:nvPicPr>
          <p:cNvPr id="26626" name="Picture 2" descr="http://t2.gstatic.com/images?q=tbn:ANd9GcSBvntsG_fN-vEkjiHhc_GFMXAekoLYD7P1EB5fKpsYA2Tw2yHl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057400"/>
            <a:ext cx="2514600" cy="3710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13. Where </a:t>
            </a:r>
            <a:r>
              <a:rPr lang="en-US" dirty="0"/>
              <a:t>does the term “hang ten” come from?</a:t>
            </a:r>
            <a:br>
              <a:rPr lang="en-US" dirty="0"/>
            </a:br>
            <a:endParaRPr lang="en-US" dirty="0"/>
          </a:p>
        </p:txBody>
      </p:sp>
      <p:sp>
        <p:nvSpPr>
          <p:cNvPr id="25602" name="AutoShape 2" descr="data:image/jpg;base64,/9j/4AAQSkZJRgABAQAAAQABAAD/2wCEAAkGBhQSERUUExQUFRUUFBUVFBgVFxgUFhcVFxcXFBcVFBQXHCYeFxkjGRYVHy8gIycpLCwsFR4xNTAqNSYrLCkBCQoKDgwOGg8PGikkHyQpKSwpKSwpKSwpLCwsLCwsKSwsLCksLCwsKSwsKSwsLCwsLCksLCwpLCksKSwpLCwsLP/AABEIALcBFAMBIgACEQEDEQH/xAAcAAABBQEBAQAAAAAAAAAAAAABAAIDBAUGBwj/xAA7EAABAwIEBAUCBQQABgMBAAABAAIRAyEEEjFBBVFhcQYigZGhE/AyQlKxwRTR4fEVM2JygpIHI6IW/8QAGQEAAwEBAQAAAAAAAAAAAAAAAAECAwQF/8QAJxEAAgIBBAIBBAMBAAAAAAAAAAECEQMSITFRBBMiQWGBoRRx8DL/2gAMAwEAAhEDEQA/AOHLeoQyzuk9qApgble4eSJzE0Bw3U1N1+ae5oCKFZXaO6kaSNipaTTyTyHbAJ0Kys6o7knNZOoTxRdKTg5uhCVAPay2iYTf8JTxVfGgRbVI1hMRHnMzBTywndSF/UIBzYl7iBIEMbmd1NyAB676JSkoq2VCLm9KKxpQdUHUxzVzjHAX0Wh5LSx/4LwSDoY+z0WS6iVlHJGauO5pPHLG6lsWKTB9lShjVm5Hc0S94vyVa6+hGn7mmB1TX027lY7+MGYjTfYdVFT42ZAdBHMCCsv5MG6Nf486s321ANJTDWPJV6dToVL9Rv6St7MaH/Xhb/hDxXTwf1TVLhmaMuUSSRNvWVzGJx7WAxqOa5/F44vOq5fKmnFwOnx4fLUzafxN9fFPqvF3kmOXRWqjJ0lUeA1PKSRJnX0WsKo5rTx41jSM88ryMrtoFPbZSfV6oGpyhbmJCaU7wnfR6kp2foFNTJ5IoOCn9EnRPp0iNZVo1CNroVHk7IoLYGutooKh5qU1XaEKJz+6GCB9VsJNeDoh9TaEW0z0SKJBT7JJjqQ5oqhWFpbuntoArGZxSNWhP/4xGjflY+6Bfql9DUNIg2T8h6LKbxw7sB9U7/jY/R8lP2w7E8cui+S5ENdyKzhxnWW9oKkHGeYPumssOwcJdGgGnqgcIVTHGxGjvhAcb/6fcp+yHZOiReMjdNFMnVUTxSb5flEcWjQD1S9kQ0SNBmHU1BxaZaYN/mx+Flt444flb8onjDifwt90eyLHoktze4rxWrVw30iJeD5XSGgtAs1zQIsQIIjqr/D/AA3Tq0WCk8te1jQ/NLgXReeV53XJO4k4mwaPlHC8Zr03hzakEdBB6EbhceTElvitP9HZjzt7ZUmv2dBifC9ZoJLMwE3bew3+FiY7DlzHNAI0+CCQut4X49pOgVg5l/MW+Zp9NQuidwvD4t7alNzXNcLuYQNNiB/PJYLyskfjlR0PxcUvlilv1/tzy/xNwCnROWiQYYMxc4Zi4k/haQDEW0hce4XuvXfGNV2ENRn06Qa+k1tF+UFwytyuExMwCd9V5W6nMndc2NnVlhVUdXwNzatJsXcAA7nKu1sIQx7g38AJOwEcysPwfxQYapLwQ18NzC0X1vY/7Xp39fhqmGLQHFr5JmJcRz9V6kfI+FI8ifjuM/lweJ4ipmcTzOmqWGYZs3NAJ/yV3OG/+Ny9pL3fTJMtAIcYjQhT+HPBZpuJfUZldLTYmRyXIoO9zpc0lsc94aohzY3Lv3W5icA0T5mw3Uzaf5VnBcBpYeT9Z4Y43y6mCdDss7GNw5dIfYjS5I6SdSumOVpKJzTgnJsqValMc3dW3CaK1PYOVCrWEw2Yn1UefktFlZHrNRuJb+koO4lyB91R/qLWB6yojXJVPJ9xaC4/iTtgPdD+vdv+6q/UMaNv93TXVD09lDm+ytCLR4kdgUW8SO6rCseiH1Eex9j0LotP4qdgmjiLjyVb6iX1Etb7DSuiwcS7kEVWDykj2fcekquehmRDEQsKbNQgpBAlAlMQ49ki3ogXIygBwamlqScCIRsIGROy/cpoITgEAKUlJCEdlVCsTZG6WYpqc1IBAFWuHY+pRdmpuLT8FVg1LIhxvkFJp7HY8d8SjGV8HTefJ9On9UAwDUecr57QFDxvwMylim02O8lQFzWz57EDL2kgA9+S5rAcJqV6hbSALwxz7mLN2HN1wANyQr/EfEVRmObWeH5qX0w9r4BBYBna0NtlzZiDvMrjnja/5+56vi+RBSTyK90dZ4y8Mtw+HGXQAQNpiF58ys4NAkx3Xo3/AMi8XzYamzdzWO7yAdPVee1WQ0fP37KfGe35H5zc2nLmi1R45VaZ+o+3Wel1dreK6r2NY5xhv6fKT3IWICkAei7KPKLFXGk2kwdpJUAePuyVOgSf7J/9PN5+fuVSTE2NpvuTI095tpvZINvqYvoPa09k6nSnn979lYw2Gg5iOcCSJOWRp3CpWKyoHHt9yk55UrqUgmd7DaLjTuI9UwA3gT8/ujcNhrGklONF3UeiYG31T8TTLHFpmWndDGMLeqbCIfz06ISpsAgdEJSD0syBihJKUkAQFqQCSQUlDg5G6bKOZOxUEyllKWZEHnKYgEc0YTs37/d0S3snQWMyp+iDgkEuADmQLig0KQBPdiI56I25JxCJn7slQWCPROp9SkGlIMTEPptdmH0i4VPy5JDuVoutfiuKxLmMZxB+cAh7WuyurwJAaagu1pk2JPSNVv4nHUcDSFKnkdUDTLwAS6oSA6XDYHMY2AbzK4TG1Kz3Zoc7UkgF2mpMTsuSUnN2lSPQWOOJVJ2+uizxLGvqu+o8wBEA7AaAc1QZi3PMGI6KjUrucfMSe6loVoI7hEUlSJnJytmi2nyUjKd/ubTOqm+kbwLXOoGgJ35e/uFLhZc4mBMOddoymLwAbDQrso4bIWUxIF9egPKANJ11VhtPlBgkwN8vczvqNpOyVL8UOkTFzI1gybEwRKt0QBDQASDNnHK6LSeR1/8AYaK0iWV2YeNRHI3vPrG3+0nURA1PlMZY3kebvbc2KuPvII0LiIm25bcbTf8A0k/BzUiRmibEHNaSAQTLtRB+NFdCM9zjECMs2MHlGvqfdQwHTM9N7m2nMm606lBsgiMoaLAtkgHR0kgW/bfalUYT5pF56HXUzFr/AB0UtDRAKObSZ7cremhTajC0gkg6WMHTYhTMp5rXmx5Tt67+6lfRGUwWSIMeaSYiANCNTOt0qHZmkDkhkVh1G1pnrz3hRfSKih2RZUYUuRL6aKHYwAc0lew3BqtRuZlKo8aS1pIkdQEk9MuhWjFzIqUtSyqNJpZGiG9VIWFFlMkhrRJJgAXJJsAEaRWRgIK23COjzNcLgaEXOmqtYzw/VpszObaYMXg7TAtJT0MWpGXlRLVY/pHBuYgxOWbi8THso/p/H3KNIahgb0T2qzheFvqAloJAjMTYCTAklPHC3DV9MEHQuF9NI11+ChITZULoTcw5LVp8Cc64fTi4u6BNrX0sSf8AxKpPwThy7yPv/abTFaIRUHJOJGyecEQYcQJm8gi3ONPVFlCdbR1CLYbDAeW+ycBA023/AI9ir1PhLA2aj8okAZWl07mDYaGb+3K9SwmEzDz1Msgw4ACPzDML8/hP8iMJzo59uU/YUAzC7SWnmCWmD1C1eJ0mtLg1xeATLjaST+0AX6rEpVznAB9725RuOi55vc6ca2srVaR1M+qbSbdWOInzkck7hmHLngdb9hc/CzXJbdI7zCcALqILg4ENBvAYYhsZrmPxLZwHhVji05iBlccmbNldIMF24gNOkys9/EvwhliM8ueAQ4SZbDuwEcwtfwpnNdshzgRc9Npi2h+F2Oe2xxpGfxjwfUpnMGgsJsBYAuIER621VQ8GLC4FjQRBcZMFp/SD83JsvVvoAjK4lxNzMe331XMcU4K0Xb+IQQ06kgyA09EQy3sypY64OZbgQGRUbDibOJmAAHFmUGdwJmdOyoYjBOA0EFxBdYmWiAImzdDeNRMQtSs17gQWZbjVoBk6xaeWpQfDqpYHAuaSZdIkW1dsdR6ndaWjOjnqzXuaTcERF4hpBEkHvHQRzCqtwpMzMj8oBibiOhkNXTcTogNIaQcwudXXMuAP6RtvJ7FVMFw+czmmQx1rAjzNFouANb3gjuQ+QKHCuHHM02yvEGxiJAIJ/LuROsbFVsZQIc7JpcGxBgOgC2swB3lbwp1sPlcSxsD6bW2yPyk55Oly0SNTJtBVKpReA6oXkvBaXFuYH8zgQ8aAtm/xyAMOozQGxEZo2i2lgbdUxwLtybAbmwsB2AhbbeFVcS7PTovc0BohsxYZQA5xJIt6TFrK7hPCVXKPKQTpqD7RY+uhBSoZzg4e6AcpM6eU/B3P+dFocK4QTXpio05c7cwIO8QHDkTAPdelYDw2GMaDZ1iYtmLbTlmL/utxmDa0WYLGbWN+o1uAoc4rgtQkzHwtRrG5GZmtbYBogD0EBJaRpXJzNuZ09ElGpD0s8ExFemYhsRaxmdb302UBc3Zvyf8AH7JiRChzbCkiU1hs0aEGb9JjYo4XGOpvD2Q1wMggC3bkoE5K2GxdxnGq1Vwc95kREWAjlHZQOxbz+Z3/ALHnP7k+6hlJKwLDcdUAgPeBMjzHXnqnMx9SIDnAQRAMaz/cqtCdCdsRJUruOriYgCSTpoL7KOJShEBIBxcdpjXXolNtTMiOW8yfb59UGz98khZACY7+dz7qVkcyCNJtv00KjCf6b/d/vVAEtOvbKSY2iba6DrZMB1vM6j2PJAM1iNte82Ulo+D7g9+iYirjKoFN2xzjnpl/uq3CsLmFSofw0m5jO5JAaB1JI9iuz4nwqjTwNEOpB9fEB1QOuXAaiDPlGUiyn8QeEsLQwrGNDhWNJry/OYNpc4tIIImRAhcryqz04+NPQmedUmZ39zJPIak+y6LhwDSXQ3zARImBqJ7gDTsszhmBOc8hr1uPv0XS0cLmEtbAHP8ABGvmdMhdEEcOV70Pp4gvOZ0uJ0EanUG0AbG2t10/BOLFjAdDL2mLXaCWnoLkHe11gYnC1MrRYgEgEQNugnSI2uCpMKAJnObaQCBYjNJIi8j7vZktjt8fx+mxg8xOa+sEZwTlz/l0Ot7KLhHiRuIJMEHK4QRJkgTBH4j2XDcXc45XOOYGcpiAQNhHLT0VXB4wtcDmIyyRA6X+QPlKi9Z6Di3A5JIB0cDcze6ocQpAO7wRYj73Wnw/D/1NJjnXMXjXub3MEHks7xBiWUyIBJdJAab5QdxPUfKpS+gNGXi2OyENa248xcBmcZ0naxUmB4jIyPYC0CYAgFwvL9ZNiJ37WTabqheA4QCOkibgdPZbOG4E8gkMsOov6z3Vpk0GhwCniGkQ4F/nknM1rpLCG9iXGLaNmVYo+Cs9UQMjGtaA4WksJI8n6SCLdD2W7wBhBywLTJi9zpK6anTHupllaexpGCZnYThxDCHEEaABuUBvKN90qvCQHBwABAj0sYn0WmXQU1/L2/ysNTNdKM2nhpOvom5Y91dc3lqqtXT7CLAzq9O9h7R/KCny/wDaO6S0Io+cgkUAiAkZCCKUIhAgQiEUQgAAIwikgAQilCIagBQnBqEJ0IEwJwKUJzWoAUdLp9u/8dUntg6/fcJrb+v8piNbieZ2GoVAT5fqUtZgA2A9CAjQ4g7FxmIzsYKbt5ZoHgcxurnCSKmDrUzBcwis0dCA13rLR7rDw4FOrTc22zusa+4XFJfJo9rHkfrT+lb/AIHYekcPUyvgtL8p2E2vMWBG4uFv4DDg5swkTykBxtmboCIA16qh4yoTlqDR376T7furHBK4cxp6QZOpFj+0rowzbicPk41GVovGllAAd5mucZEjkRblr7qqeNBmWAHEEzIEdo5aeyi4rxCXkNjKPLIi8W1GxWWW3K1OVvo06/GDVGV4ZlcLWksuYLTqI0105rNfSLSQRcap1K3I6jseamZTuBsfWx19v4QSdB4Y8Tsw9MtcHuMkiDFzaOgi8xqdFkVqxr1i50y9x3mAbgAxsP2UNLC5nkMG9hMnnHXvHsvTfB/hP6bCatMFxcdYJLTtFx1RstzRXLYdwHwo1oY8yHZQHNj1jXnabrqTQGWAFNTphoj1QquEEe8rNys3UUkZ9ChDjsDrF/8Aa0qcR2+/ZUKhIMgf2UDahkEmSDpNu1uyOQNvMJBn0lF9YQsunVh5gbd1fY+Wi0b31SKDUB5Kli7XB/srtMyPj1VLEWtruAhCZlVzBiUU9zOevWyS0IPnUFFBEIMgynApicAgQ5FNARCBBlEJqIQA5OTQigAynAppCdCBByyiAlySaPvZAhwv6/wpGN5jumACNfvupxTtP3GtvVNAW+F1zTqtIuNHDYtIhw+T7KLi+CNCuBMsmWHYtcB/BHypMPT/ABETDfSf0/IWjjcJ9fCtgAOpvLG31GXOGydwM3oOiwyqmpHd4r1Xj74FSoCs00nHXzM7xpHW/qsDh9VzWupyQATP7fwrVHFEZSLEEH1F1a8Q8J/p8QYAy1CXNjYEkge0H1RtGX9hvPG4vmJTlENT6VIkiOY/wtjh/hitV0YRfe3W8/d1ucig3wjLoUCYgakAd+61sDwF7yMwytmLz20F11/CvBpYIzBp3IGYxewJgA+hW9S8MszS7zDkZF7bzp5RoNylqSNY4u2ZfhLwmGuFUgw2cs2N5uOlzcrtqajpiAIgADQfspA+FnJ2aJJEgcoasemiiOJPonvIIskMqVXA2UFKlDnaCe5JP4piLCSVOaUXlVamJLPM4QLbE3JgWF4k6qkSWWNywB279JKkoVyZLhA2vM845BVavEmMgvIBILo0sNTB7/cqcVJNwbGRyOwM2tCKYE73dDJCixDbaRsrlNttIPvCr1GjcJDMatVINj+38pJ74m6S0Mz50RQRQZhRTZRCBDkkAUZQIcEpQCKACE9o6wo5RlADwVI2pAKhRQIfKLUyUS5AEzCRordKraDB29NZ/mVRB3hTMfc7Te38BAG7w3CfUa6XNZTaZc51mgWbPMmSLa/w3iPGQGilQY/6bXEh+WC4kQXuJsJFugVGlXzUixzvKCDEm8SbAdd1SfgA4OcIIF7nN6Sdf9rDJByfOx3+NmxYlbTbNThbaTnTUcCRdtIHM6odmy0w0TG+krR8XeI6FYOyDz5RAjQgtblJFrNz77BcpRw1i4WyxMW1WnhcIxzhmLvMHZrD/mWgQJJBLhff3gWJurfBUvKhbcY887nW+FBSdTa6rlDW5RYO89SPziTlAGsjddi3jmHpNkANtmhoABM3A2N5PovM6fG3UczcrwXNDZDiQCGhrSA8Fw8oBiduVlQq457jIe7zBpeCIGYWuJgwRM/C20oxnncj2H/+kp5A8uaAYGu5EgAdbHsU5viigG3eJkCwJifw2aDqvPafGXOptu0PAa1mUEZ3DMwPyfm0i3fUAKi7idZxNMEgl9jbzaACYn01103NKM/YeuDjLQYvfobRzG2nwhU47SB/EDz1tGs8t15zgsVlcPNJc7/7HglwnywJI0BBOu4gIf1xkh7jlmb6zacrYkW6b+qNCD2HpX/EmmweCbWGokSAfvcItxcQS4AfpkGZiDO264Rtd0SXPJIbkzG3m/UI0/D2MBWxxJ7nRqHRN5uTeG2JvlI9kaQ1naV8TDZFxvpb3VCti7n6jSW6DLcQbHN/bkVmUcQJ+mTaACHNc0SSRpz2HOJV84hgMawYN/y9CDfX5KVUVZafQzkODaZgtgmZGsyP2HVaciI6GFm0S0i1rk6mf3BTKjazjb8N+YPr97pcjNcvP3/dMqgwmUXGwN7C+5MbhPcOaQyucK3e56f6SVgUp0HygnYj5dSSRlaGAkUAUUCEiCkAlCKAIRlBHKkAUUIRQIIRlNSAQA6UpQSQA9r04FRhPDkASMdCe3EgDY7/ADpO+yr1DZBj4699FFlJF3D4iJGUQ7n3DomP+laGGpNaSCXZodNhDmyIbrIBaX/Cw6dS9+qs0sWdJ167DmN9U0wNyniqlQ/Tgv8A075dNI7aXiTzKmoUdYJ8ocT5oiDZ3UXOgtPVUWYw/SeG/mjNBM23deI/ylTeHf8AMk6bwNIH7DT+FQjTw+WALZdhvJjzATEGwMnc9Ffo4AAF4dlcTYNtYb2jNFgDuQs7B1BAsDlhsOtrPKDz+yVt8JpvPmhpEAOaRq7URbSw3131QBJgOEhuma5IgjpFgCbT96LSq8BDiHSXG5ME5gdjyjoEa2MZUBa4FhF7ktAnbXlqtjh2IbchwtqBoCdSJ2RZaSMqlwOGA2HmJgny3mNCYvER17JP4S5ty0SHZrSARJkDU3n4XQNAdsIi3tHYJstLtDOh1gGxj75JaitJzdDh7zVzCWmS4mXHNyyF234dYWrw/DRUBLSLAz8GSP8Au+4WrRpO1y78ogfyrLcL5pBHtHTVLUNRKlLCw/XYx1PQcwrtNrswk2+xoomYQZpk3j45cv8ACsuZClsoNPESYkOjWNQeR9CPdTVXCQIjsq2GoZZiNSTaJ7qZ4kIGFJJrLJIEfLKIRhKFqYiSSRCKJEiEkZRQClIFJFFAKUpSSCADKSKMJhQEQEkQgKCGpwYgnNKQhr2xy9VE5v2FbcydRPuFG6j78rrN8mq4IGKSmf3RyRItf79E9g5bhJA0TUnHYd9lcw7g1zSW5x+kkj/9d+SZhKQIJJIHfdS04GrmEd7+ysiizT4qWPc5jWtzT5RcCdusBa2E8WVwSZBnnptoB6LHEHQ+wUuHoHU/67pi3Nt/ipz7PaIiBG5NpO1oV/CcetmIAa3ZvlJvIF7879eS5nKZ0lOFU3gm1iAbc7oCzvcF4mD4GxbNoHQa+o9Fs4CCc2ZwiTlJ9Lx6ry6ljnt8oNpnYxYA69tlu8I8UFvledwRJi3bQpUWpHodOhyO5+TKt06dlzXB/E1EslxDe5mf5XR4TiDXtkXGx1nsoZsnZLkTHMupfiVCW/e6BiDgjKLWpzkAAGf5STc6KAPlxIBJJbHKFKEkkAFJJJAhIpJIGFOQSSEEIwkkgYhCdlSSTQg5UmhFJMCZhTXsvbbqgksZcmsOBhcOs909iCSpImTos0a4bbM4Dp/pXsGWuNnE23n9ykkromyw6kI83x/hGngRkkF5/wDKLfskkgRWETGR57v07AFW6FENP4Y9Zt7pJIaEWHUR3TG04skkpGTU6uU6T30naRv2Wrw3xFWp2aRlv5dI3sb/AH8BJMaZ1lDxTmiJs3NEQY/NeY6rQ4TxtlSb+blc6dSEkknFGsZOzSOIhN+vJtskkoNDMxPEsriIJjW8XQSSWqiibP/Z"/>
          <p:cNvSpPr>
            <a:spLocks noChangeAspect="1" noChangeArrowheads="1"/>
          </p:cNvSpPr>
          <p:nvPr/>
        </p:nvSpPr>
        <p:spPr bwMode="auto">
          <a:xfrm>
            <a:off x="120650" y="-979488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04" name="Picture 4" descr="http://www.casalassirenas.com/Assets/Images/activities/act_surf_pn/hang_ten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76400"/>
            <a:ext cx="6477000" cy="429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14. When </a:t>
            </a:r>
            <a:r>
              <a:rPr lang="en-US" dirty="0"/>
              <a:t>is then peak of hurricane season?</a:t>
            </a:r>
            <a:br>
              <a:rPr lang="en-US" dirty="0"/>
            </a:br>
            <a:endParaRPr lang="en-US" dirty="0"/>
          </a:p>
        </p:txBody>
      </p:sp>
      <p:pic>
        <p:nvPicPr>
          <p:cNvPr id="24578" name="Picture 2" descr="http://www.wunderground.com/hurricane/2009/peakofsea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828800"/>
            <a:ext cx="6086475" cy="402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15. Who </a:t>
            </a:r>
            <a:r>
              <a:rPr lang="en-US" dirty="0"/>
              <a:t>is known as the most influential surfboard shaper in recent history?</a:t>
            </a:r>
            <a:br>
              <a:rPr lang="en-US" dirty="0"/>
            </a:br>
            <a:endParaRPr lang="en-US" dirty="0"/>
          </a:p>
        </p:txBody>
      </p:sp>
      <p:pic>
        <p:nvPicPr>
          <p:cNvPr id="23554" name="Picture 2" descr="http://t3.gstatic.com/images?q=tbn:ANd9GcT6jJkKU-YFI4uhkkgrIVUHnPpEbbaTpTco8cRf_Y7m289lVOa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90800"/>
            <a:ext cx="2276475" cy="2009776"/>
          </a:xfrm>
          <a:prstGeom prst="rect">
            <a:avLst/>
          </a:prstGeom>
          <a:noFill/>
        </p:spPr>
      </p:pic>
      <p:pic>
        <p:nvPicPr>
          <p:cNvPr id="23556" name="Picture 4" descr="http://t0.gstatic.com/images?q=tbn:ANd9GcSlgRSfFbM98Pofq4cR1nKL-AaPPuQOM1kTmrH-dezKdi8kNg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86000"/>
            <a:ext cx="3048000" cy="1104901"/>
          </a:xfrm>
          <a:prstGeom prst="rect">
            <a:avLst/>
          </a:prstGeom>
          <a:noFill/>
        </p:spPr>
      </p:pic>
      <p:pic>
        <p:nvPicPr>
          <p:cNvPr id="23558" name="Picture 6" descr="http://t2.gstatic.com/images?q=tbn:ANd9GcT763JJxFlP8osXuNyOj_7PcNhUFzhJfUo7RlFDawTKb3dQ-ffg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286000"/>
            <a:ext cx="10668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16. Name </a:t>
            </a:r>
            <a:r>
              <a:rPr lang="en-US" dirty="0"/>
              <a:t>the band…”let’s go surfing now, everybody’s learning how, come on and safari with me”</a:t>
            </a:r>
            <a:br>
              <a:rPr lang="en-US" dirty="0"/>
            </a:br>
            <a:endParaRPr lang="en-US" dirty="0"/>
          </a:p>
        </p:txBody>
      </p:sp>
      <p:pic>
        <p:nvPicPr>
          <p:cNvPr id="22530" name="Picture 2" descr="http://t2.gstatic.com/images?q=tbn:ANd9GcTWc9MDJNOhKfuMx5ls8oTCOaUnsa5Sj8fI6FM1BJkU8TD_8V8B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971800"/>
            <a:ext cx="3505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17. Legendary </a:t>
            </a:r>
            <a:r>
              <a:rPr lang="en-US" dirty="0"/>
              <a:t>skateboard pioneers from Santa Monica &amp; Venice, CA that also helped advance modern day surfing.</a:t>
            </a:r>
            <a:br>
              <a:rPr lang="en-US" dirty="0"/>
            </a:br>
            <a:endParaRPr lang="en-US" dirty="0"/>
          </a:p>
        </p:txBody>
      </p:sp>
      <p:sp>
        <p:nvSpPr>
          <p:cNvPr id="21506" name="AutoShape 2" descr="data:image/jpg;base64,/9j/4AAQSkZJRgABAQAAAQABAAD/2wBDAAkGBwgHBgkIBwgKCgkLDRYPDQwMDRsUFRAWIB0iIiAdHx8kKDQsJCYxJx8fLT0tMTU3Ojo6Iys/RD84QzQ5Ojf/2wBDAQoKCg0MDRoPDxo3JR8lNzc3Nzc3Nzc3Nzc3Nzc3Nzc3Nzc3Nzc3Nzc3Nzc3Nzc3Nzc3Nzc3Nzc3Nzc3Nzc3Nzf/wAARCACFAMMDASIAAhEBAxEB/8QAHAAAAQQDAQAAAAAAAAAAAAAAAAMEBQYBAgcI/8QAPhAAAgEDAgMFBwIEBQIHAAAAAQIDAAQREiEFMUEGE1FhgQciMnGRobEUwRUjQlJictHh8DOiFhckQ3OCsv/EABoBAAMBAQEBAAAAAAAAAAAAAAECAwQABQb/xAAoEQACAwABAwMEAgMAAAAAAAAAAQIDESEEEjEFEzIiI0FRFJFCobH/2gAMAwEAAhEDEQA/AOKrG2r4Tsd6dQxSIdaYyCCANwfKravZWwCAC4n/AMzQk4+hpROydlgqeJzBSNwLVtj96VqTN1dcI8tleEAukSNsBmPNiSc9Kd8J4Nrnw5UMre8hI+LP4xn6GpeDsnCgBj4zJkj+q0c09suzawEFeMAZPM2kmRtjY9D+1J2yNffVJqTXIlxS4T9M0IHetj3mTnt/SPuapN4UaS4cIqd4RgDpjGa6FL2Xgmm7yDiltEBzLRS6skb7+p+tNT7P5GYMnGrINnrE+APUUVFiXTrksRQFhMm+QCfhzsKWgVXLSzB+7RAATkjmNvp+avn/AJd3Jk1NxLh7LyxrK5381wKVb2dXrqAj2EjDACrdIvTG+fxRxmftrXLZz6IDBypMZYtp1YXPhnyrdpc24hiX3WcZJGCw8Plmr/aezHiyo3eC1MmDgCdNPXluevlQvs47RrN3otYigAGmJwdWPuTvnlXZIKVefJFLijLcTAlB7tiokAbrjHp61md4pbKK1jiJlkbJyoYscY5jHXJ/1xVpPYPj9uz95w6c4OMrExB+m4HL71F3PZq+tHYtZXK5XcG3YE58Oflt+1DkoowaxNMiboP3K28pcx6zpJGQBgDbG5HLFZjjMUYDxl5XT3cdCeZ+m21P04HeTu2bd3mdNKxR81AHUeAAyfClY+DyjKtCJGIwGUHx8c9AOR23NDkaNfOjLRBC6TAAFtPeRvsozjrzGTlsg8qTZUjn7mNVljijLP72xyckE/LrTma3cxoY4ZXjwdDd2yh8ct8Y5fnbpTIWEuqT+WVL5DEqTt1+e/hvQDKD/wARzay28V4bhYpAq4ZBoAKYO2R6j80yjm7u27x8yOxMm/TnvuPHf0FPUs52OhE7yVW7oEfCGOx6/sMYps1tJGndIRg4LMjZz/aNumQfH7USckzXh8JdJJSMLvqTnkHA3+opS7lcTzqJQmuYhFGCACSSfLktbojxNrEgKIhcHYspG4J89s+QIFRUOqNS7kk6SoO+2ev3NMiTecCt46zSxsg056nwHX6U1hiZopGVQ2Co1DOVzn88qchFdWLucoFwDuNwen0rS2MiOHTdc4I5gjwx1rtA490tY4a1MQjjGsgRKZFJwMn3io9CKapGZJWIGUQMceW5pxdzyXMjyOuHIAAB2XO5+ua071YkWOMADSyluecjc/t8q7RpRXCGLSBmJKKPLeilw80WURwFBOAMGijqMzjM7meCgHaQ5/yClYeCgjdxsc5KVNFQ25z9aXiQdfStGEXMhf4IjahrGSckaRvS8XBM5HeDcY2Uf61LBArFqXiXA25muFcyOt+CAsCJgMLjGin0HBM6cTKSNsaen1p4E0kFfWntsSMkgUcwhOTwZx8HC4zJnbqv+9LDhoUjJRhgjdakRyoo6Z3Js4f7Qu291w/jJs+D6Yu4Yqz92PfPyIqu8O7f8YjvkuriZpAo06TsMc+VJ+0GRrjtbetONP8APIOTuRnH4FMbqzt7l5YoFih7hNTasjVjmAfH81jlJ6fU0dMuxYl4O6dg+00XauzlnWFoJYSA6o5xv1+1WruyN+8lx5tn81wz2YdorvgtzHYrcQzW0zEvE0WCgGd9fPfbbcfer9xfty9k50SW6+ChS33zVo2LOTyrvTrpWfbWIuMttHKCJI4pAeYeJTmmr8G4Y/x8Ptv/AKoFyPSqja9vrqSIu9vbDHLUSufvSi+0OMKdVvbl/wD5GUfXBo+5Bkn0HWR8P/ZYv/DXCl/6VsYxjTpByoHhg5GPSoi57B8HnGFaVDnICuPwRt1otO3tjIdNxbSRn+6Jw4/Y1MQdouC3CA/xCBR0WY6CPRv2o/QxZfzaXymVe49ndupzbXsyED+pcfjnVfu/ZzdqF7uQOqHUoUD8GuqR3dnMgeC8hZDt7sikVu0R2yoPmh0/Y7Vzri/A0PUbY/I4fP2RurRJf1lm7ow+HuTkbjcEZ6DqTUI/BBLcyNdPL3ivnLKV1jf+7OMbDJ2x416AlVwT3Y1kf0AaW+nI+lQE3EOEXDsl0Ig45rcRYIPqNqR1G6vrXPzHTjDcEEolcSBWc5w4CnPPAwcePLwFIfwtkcCM9+wX3go90A+e2PMnFdhe07O3LuEW3D9dEuMfLJ29KYz9lOGSuXhdgTnIDas/v+aV1mmPUw/KOWT8GnaJZUg9wgMdLaiu5G4HKmVzaSWc+l1dWG2SoPSukcQ7GRyZCy4BPLH+wqPuezwjQriQAcjqJz9cjal7MH96qRz/APRxHdZFI82xRVtbgsinGWbHXURRXdrO+0diVPnz8K2SMgkg7fKnOhH8jTiOILtWvDwHMarFlc7+NOIYj1GAKcJGBpzSqRgAmuwR2GsUJIweXjSijSxBpaMYWslfeFcS7zZeQrJoArNAmc77c+z2TtFxRbq3mjhDspkGPQnz5feqz297N2PZrh3D44ZnluZBocMfiUKNTHr8R2rtNcv9o8kT8cUTRBmjREUsehyT+TUZxSWntendTbZbGDfCOf8AZRZLXjUUwj1KDpZFGr3T1qz9rbOBIIJLMKl2Z0K+e/gdsUrDPHBHugUsPd93BPypVNFyYZLlx3cZ1qvPJ5Z9Kie7J9z1F87J8Qs+KWpjktLaK+hUd8qQqob/ABqPAn6H0qfe3hddMkMbL4FARXL4br9JKeJ2cyo9qPjk2VhnfPljn9t6sHB/aTwPiMxin7ywfOFNwBpbwORy9dvOrQmmuT5/rOitUnOtNr/hZJOA8HlYtJwqxZjzJt0yftUTxTsLwS9jfuYGtZSPdeFjgHodJOPxVljkSSNZI3V0cZVlOQR5GtjyqmJnnRvtg+JM55wfsfxLhnFlacxTWrjQZIZCGQZ5nJHTphh4jrV/CEKATkgYz41vRRiu0HUXyvezG8kSsMMM1A8X4VbFmmnt1uVb4i27A+IP/PnVmIzzqMv8o2OYPLyp0k+GSqnOuWx8HPOI8DtdJeCRxHnr7wHzyKh34INu4uu7bO2Cy/g4q88St2j1XFsq6se8h5PVdlgkuYmntXC/3o68j5jpUpRafJ7dN/etTIOW07QWw/kXk7r00zAj/uFMZOO8ftmKyHXp5h4Qf/zU46Xm4EcQ8cn/AGqLvLa7UmXRGRndlbcfOlNcZJ+cI49ruILsbCzJ8TG1FLNBfls92xz1Vcg+tFcVyH6R3BbfrS6IQOmaSDdBS0eGbT1xmtJ8y9M6d9xSqLtigLnGftSoGKVsRsABjG9Zx1orNKKFFFFA4xVB9qfD0khtrwJvho3YfLK5/wC6r/UV2l4b/FeD3FqFy5AZB4sNwPXcetLNbE09Jb7V0ZCa8LsuL8Gslu4VfNtHpcbMoKjkap/FOyl/wxmkt/8A1NuORUe8g81/f8VOdhOJSNC/CbokvaoO5ZtiYxsQfNTgevlVsxvS9qmjSupu6S1x3UcJ7U3DR8GMRJJeQZxyxz/C1Ton3OCc8s13L2gdjn45Y6uEiOK5DmR0+HvtsYB5A7/I1xK4tJrG7ktrmJ4pUOGRwQVPhUnFxPoug6uvqI8eS19gO2U3AL79PdO78OkbEkfPR/jHn4jqK7tFIk0ayRurowyrqchh4jyrywTpkyOddJ9m3bmDhitwzjVx3VmRqglfJEbZ3Xbkp5+RHnTwlnkw+qenqS92tc/k7Big7VXOK9t+z3DbT9QeJRXOQdEdswkZyDv1wPmSK5r2k9qnFr4GHg8acPizvJnXKw+eML6fWqOaR41Hp993xXB1fjvaLhPAotfFL6KAkZCZ1O3yUZP2qBtO23DuKzwpaI0kMsgjDk4IJ8V8a4JeXM13O9xdzyTTSHLSOxLMfEk1evZ9wmyk4U/E7uW8jmFyBAtvc6dZUDJwMEEauZONx8ikLXKWI9Gz0yqivuk9Z0fibNDK0bHnuvyqHuLbS36mMZJ/6if3j/Wo6Fb1eN3aXfEbmdQuuASNqVgTkMp8OhHTI8RTn+JPGXjmXJx7wx1q6fcuTG63U9jyYu7KTAns5CykZ3/5tTCRlY4mUq3XFSFndks0IyNXvYB+v7H60jeNHk5GD4mptYbK5aiLaNAxC7DwDEUVloVLE5P0FFAth0mKUkAnnT+BgDnqedRELKh1ePLyp7A+Tgnl1AxV9PGnEkkYf6UsDtTSEhqdrypWZZLkzRRWaADBooNFA4KOlFAonEFxjg8huk4lwwBLyM5Zekg6+uPrSPZ3js99ePZ3S6pk1M5WLSIwCcBjnn5YqxkA1oI0BZlVQzc2AGT8/Gl7eeDQr06+ya39M25ioLtN2T4X2khxfRaZwMJcR7OvlnqPI/ap2s0WtIwslXLui8ZxLj/sw4rw+GS4s5Yr6KJSSsYKSaf8vX0Nc+nidW074r1aR1qqcb9n/AOMXRupYJbeVyTIbZwoc+JBBH0xUpVfo9vpfWGl23/2efSxA35cueNqecL4LxXi7EcN4fc3WDgmKMkD5nkPU13ThvYLszw2TWvDVuJOeu6YyY+QPu/arTCkcUaxxKiqvJVAAHyHSh7L/LK3esxXFcf7OGcN9lHaK8XvL1rWxXmBLJrb6Ln7mrf2V4M/ZWzubHiF3BcxzSgpp1BQSMYII2O3Tw8qv13P3Ub7HZTvXOu2d73UEMCK0lzNNhI1UtqwDn03Gf8AanUFDlGWHV3dT9M/Av2gk0WXC5Qvdu933SEYGEkXYfLODjyFUdU4rccbWSO4RoZZDJIkbaxGitpwcjbcY9DVvu+GyPFBHcSTNJEvuOScg6dIIz1wTjwrPZbsgvDYby6lllllnBUGQb6dyc/Mn7V3LkaI2V11PXyNrUvBcxTsvwsDjy6/YmpnidtE8fLflnFMDbPFjVunQ4qUQGSxjdt/cA38tqrLlGOuT0qzwOrELnA5UU9lH8xvnRUTdpaICT7q+OSfOpS2GNy3vHrmoqGTQ3IHPj0p8kq9Bg4GMjkKujzJrSVhwMfF507Q7bCmMDDTnFOw6qBkiizJNC1FJd4PPflitwTzIx60gmM3rFFZoAMUUYoxROCiiiuAFFFFccYNauelbNtWp+IGuOEJAwPvA58abPKyscD1FP2bK4G/zptPCMFQx1HlTJlINEdxC7aRcEYIG48TVVWJrrtZErjCLaZUkc27wbD0q0i0aeTDghR8RpwvDYDdR3SxgSIhjVh4Z5fmklHTXXbGsxLF3kYZ1DMDlSd8Vh42ERJOBinRDfCQMUlMhKHNUwj3sq92ixvp/pBrSAlrLnpBLEYG9b8Z2nVQNiKSj0raDqcHf1pX4NNfkjZkHeN7p+tFZlb+YaKibcJKW9WNAFIL7Yya1i4myuBKCY/7hyqui5Y9AR4kZpZrptCKQGY8lHSqMmoL8lsXi3fAJA+kAcwdq2h4rO8oRnC45HxqAsy8eyxY6gnmDTuEFm16W2xvmu1k3XFFss7n9Sx0MVIxkdacJdsCw5gHG5quWjzBy0bd3nqSSTTiKV48n3jvgtnbNMZ5VcljjnLhumKVaULjVtmoW0vHwqO4Go5JHhTuaVS+sHPXDbjFdhnlDnCR1ZPpWaYQTF3cEjIxtThJN8A5PhXYTlHBeitQa2oCaFFFYOwrjjFajGo56VnO9aDGok9edFBDWOZ6U3djn3jk+VEje9vyJx61opOoseYPhRwokLxRHnWdD7kHYcq2jJAyevShm7s7iuF1jTMhlIPIcjWZCShHWnBwTqHPrSEgyM0yH0rPG4szIf8ACfzTdkCWkaHAAUCnfGfeuUXnhRTO8fbTzxyxSSN1PJHMiliS2+aKw75YkAkeIoqRq5I5oW1jD5I8NgPSncVomSWLEc8A7evjTCO3aSQNK+oAb+A8qlNhEgLAKByximDLULRK0wXW5IHh/pUmJIrYLrwCRjHU0xt2WKIsE3x8TbGto7u2MxyO8PPJGPtXaTcWyTWWXQM/yVO+3M0pGxYFo4jnkC2TTL9UrQGR2jjQfFqGPqc04t2NzHHJaXCmMH/28MMfMUSLWckpboojLMy6jvjG48qIlMsmDqxyH0rEWru0R9gSBjVufGnT92ihQVWTOQAen71QzvhhGwiOkDOwBxvyp3GxIBJXnjGdxTaOCQkKxGk5Oc5JNOIkwdQB0jlQIzaHKithWmfdGDWwNKQbNqwfCsE0k74POikcjZiq86RclzkbD5UM2eZpNt+VOkOjGRkePnQsgjJ2zk0ADr0rXSWOFyMdaLHFnfcAHnvQWL6Cd/EVpbL/ADcNk4HXlWScSkD0/elQOBQjA28KQmOiM/Klid6aXsgAVc8zmmQI8vCv8SkBun6EbVGSSaiRmlb9i8hbPic1GSzaSTqwOvnUZPT1aY/SjV5lDkYNFRVxdxrM4aXBzyzRS4acZOKigphU+LYadhTp7ZFcM3vHY70UUSGvQZWl0guQPKllgjgJBUMc88YoopUFvCm9v5J2u7W2SYpbrEZO7UfE2cZNXrsPw5OE9nbfu3Z3uP5zMRjc9Pp9aKKaPyOvf2Yk4FaWVctg7Ekdc1KRIusYHwiiiqnmWPEhUgDO3PnWxACYHLFFFKZmxKHJc77eFKk7iiiiwM1bfNN5GIIA8aKKMQxMH+nO+a0T3vePTb60UUw4Nsy+YrLuVXaiiiE3s91fPPxox/Nz4CiilQr8mBufXNRnEWILfKiii/BSv5FO4rO0NnLOoBZVJHz/AOGuc315cO2tppNRONmIxRRUPye90yTRBTSPLKzuxLE7kmiiiibO1H//2Q=="/>
          <p:cNvSpPr>
            <a:spLocks noChangeAspect="1" noChangeArrowheads="1"/>
          </p:cNvSpPr>
          <p:nvPr/>
        </p:nvSpPr>
        <p:spPr bwMode="auto">
          <a:xfrm>
            <a:off x="120650" y="-568325"/>
            <a:ext cx="1714500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8" name="Picture 4" descr="http://www.haro-online.com/stuff/dogtow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743200"/>
            <a:ext cx="3810000" cy="2600325"/>
          </a:xfrm>
          <a:prstGeom prst="rect">
            <a:avLst/>
          </a:prstGeom>
          <a:noFill/>
        </p:spPr>
      </p:pic>
      <p:pic>
        <p:nvPicPr>
          <p:cNvPr id="21510" name="Picture 6" descr="http://t3.gstatic.com/images?q=tbn:ANd9GcTZGSvNABeVNblh2kYJUmwdzPrX58EFfIowZwYvQkeX88odYkwlt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048000"/>
            <a:ext cx="2600325" cy="260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18. Name </a:t>
            </a:r>
            <a:r>
              <a:rPr lang="en-US" dirty="0"/>
              <a:t>the five ocean basins?</a:t>
            </a:r>
            <a:br>
              <a:rPr lang="en-US" dirty="0"/>
            </a:br>
            <a:endParaRPr lang="en-US" dirty="0"/>
          </a:p>
        </p:txBody>
      </p:sp>
      <p:pic>
        <p:nvPicPr>
          <p:cNvPr id="20482" name="Picture 2" descr="http://geology.uprm.edu/Morelock/1_image/oce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6734175" cy="413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Who </a:t>
            </a:r>
            <a:r>
              <a:rPr lang="en-US" dirty="0"/>
              <a:t>is the </a:t>
            </a:r>
            <a:r>
              <a:rPr lang="en-US" dirty="0" smtClean="0"/>
              <a:t>11-time </a:t>
            </a:r>
            <a:r>
              <a:rPr lang="en-US" dirty="0"/>
              <a:t>men’s world champ?</a:t>
            </a:r>
            <a:br>
              <a:rPr lang="en-US" dirty="0"/>
            </a:br>
            <a:endParaRPr lang="en-US" dirty="0"/>
          </a:p>
        </p:txBody>
      </p:sp>
      <p:pic>
        <p:nvPicPr>
          <p:cNvPr id="1027" name="Picture 3" descr="http://www.kelly-slater.info/images/slater-wins-bells-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0"/>
            <a:ext cx="3810000" cy="2524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19. What </a:t>
            </a:r>
            <a:r>
              <a:rPr lang="en-US" dirty="0"/>
              <a:t>natural force dominates the tides?  </a:t>
            </a:r>
            <a:br>
              <a:rPr lang="en-US" dirty="0"/>
            </a:br>
            <a:endParaRPr lang="en-US" dirty="0"/>
          </a:p>
        </p:txBody>
      </p:sp>
      <p:pic>
        <p:nvPicPr>
          <p:cNvPr id="19458" name="Picture 2" descr="http://t2.gstatic.com/images?q=tbn:ANd9GcSNF0P_ntenUlf_laSouGGtEerZGvHN-aHQERBz1gMr-mQ3Qh6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810000"/>
            <a:ext cx="3581400" cy="2672277"/>
          </a:xfrm>
          <a:prstGeom prst="rect">
            <a:avLst/>
          </a:prstGeom>
          <a:noFill/>
        </p:spPr>
      </p:pic>
      <p:pic>
        <p:nvPicPr>
          <p:cNvPr id="19460" name="Picture 4" descr="http://t2.gstatic.com/images?q=tbn:ANd9GcTTZaYTMfM1FcPVRkeH8NKRtlp-u47DwtewHYEvotlWSFWKyGAy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5000"/>
            <a:ext cx="511791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20. Current </a:t>
            </a:r>
            <a:r>
              <a:rPr lang="en-US" dirty="0"/>
              <a:t>North Atlantic hurricane creating waves for NJ?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://24.media.tumblr.com/tumblr_lwuskmuWYW1qhtva1o1_12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76400"/>
            <a:ext cx="4451851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Who </a:t>
            </a:r>
            <a:r>
              <a:rPr lang="en-US" dirty="0"/>
              <a:t>is the 7-time women’s world champ?</a:t>
            </a:r>
            <a:br>
              <a:rPr lang="en-US" dirty="0"/>
            </a:br>
            <a:endParaRPr lang="en-US" dirty="0"/>
          </a:p>
        </p:txBody>
      </p:sp>
      <p:pic>
        <p:nvPicPr>
          <p:cNvPr id="15362" name="Picture 2" descr="http://www.dailystoke.com/wp-content/uploads/2008/12/layne_beachley_surf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28800"/>
            <a:ext cx="4476750" cy="3590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First </a:t>
            </a:r>
            <a:r>
              <a:rPr lang="en-US" dirty="0"/>
              <a:t>surf film that documented world travel and different breaks?</a:t>
            </a:r>
            <a:br>
              <a:rPr lang="en-US" dirty="0"/>
            </a:br>
            <a:endParaRPr lang="en-US" dirty="0"/>
          </a:p>
        </p:txBody>
      </p:sp>
      <p:pic>
        <p:nvPicPr>
          <p:cNvPr id="16386" name="Picture 2" descr="http://ecx.images-amazon.com/images/I/51KM4HFQMBL._SL500_AA30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76400"/>
            <a:ext cx="4686300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4. Name </a:t>
            </a:r>
            <a:r>
              <a:rPr lang="en-US" dirty="0"/>
              <a:t>the movie: “I am not going to paddle to New Zealand…there’s cliffs on both sides…”</a:t>
            </a:r>
            <a:br>
              <a:rPr lang="en-US" dirty="0"/>
            </a:br>
            <a:endParaRPr lang="en-US" dirty="0"/>
          </a:p>
        </p:txBody>
      </p:sp>
      <p:pic>
        <p:nvPicPr>
          <p:cNvPr id="17410" name="Picture 2" descr="http://t0.gstatic.com/images?q=tbn:ANd9GcRFjStsm5IVk_OvbZuF-7yRh7GPHWt-H7SBnwT9fQy-oF41Wc1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9" y="2133600"/>
            <a:ext cx="2191603" cy="3124200"/>
          </a:xfrm>
          <a:prstGeom prst="rect">
            <a:avLst/>
          </a:prstGeom>
          <a:noFill/>
        </p:spPr>
      </p:pic>
      <p:pic>
        <p:nvPicPr>
          <p:cNvPr id="17412" name="Picture 4" descr="http://t3.gstatic.com/images?q=tbn:ANd9GcSWxczRyqhy5EzH1gUvM7NFEqUmN3T9m7SfMToWD-HViDzACG90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352799"/>
            <a:ext cx="3762375" cy="2503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5. Name </a:t>
            </a:r>
            <a:r>
              <a:rPr lang="en-US" dirty="0"/>
              <a:t>three surfboard fin set-ups.</a:t>
            </a:r>
            <a:br>
              <a:rPr lang="en-US" dirty="0"/>
            </a:br>
            <a:endParaRPr lang="en-US" dirty="0"/>
          </a:p>
        </p:txBody>
      </p:sp>
      <p:pic>
        <p:nvPicPr>
          <p:cNvPr id="33794" name="Picture 2" descr="http://t3.gstatic.com/images?q=tbn:ANd9GcQ7EJXBe70_ZccDLKk_ZOZVyJXnJiRJ_IFBmYaO7Iu66ESOurP0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2428875" cy="1838325"/>
          </a:xfrm>
          <a:prstGeom prst="rect">
            <a:avLst/>
          </a:prstGeom>
          <a:noFill/>
        </p:spPr>
      </p:pic>
      <p:pic>
        <p:nvPicPr>
          <p:cNvPr id="33796" name="Picture 4" descr="http://t1.gstatic.com/images?q=tbn:ANd9GcQW9-Mi4A1pkp-gVPecGEQ0vu6NrsAnAvQHAiGllHIEN6lip6fiOXm6R8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429000"/>
            <a:ext cx="2514600" cy="2597727"/>
          </a:xfrm>
          <a:prstGeom prst="rect">
            <a:avLst/>
          </a:prstGeom>
          <a:noFill/>
        </p:spPr>
      </p:pic>
      <p:sp>
        <p:nvSpPr>
          <p:cNvPr id="33798" name="AutoShape 6" descr="data:image/jpg;base64,/9j/4AAQSkZJRgABAQAAAQABAAD/2wBDAAkGBwgHBgkIBwgKCgkLDRYPDQwMDRsUFRAWIB0iIiAdHx8kKDQsJCYxJx8fLT0tMTU3Ojo6Iys/RD84QzQ5Ojf/2wBDAQoKCg0MDRoPDxo3JR8lNzc3Nzc3Nzc3Nzc3Nzc3Nzc3Nzc3Nzc3Nzc3Nzc3Nzc3Nzc3Nzc3Nzc3Nzc3Nzc3Nzf/wAARCACLALoDASIAAhEBAxEB/8QAGwAAAgMBAQEAAAAAAAAAAAAAAgMBBAUABgf/xAA7EAACAQMDAgQCCAUDBAMAAAABAhEAAyEEEjFBUQUiYXETkQYyQoGhscHwFCNS0eEVM5I0crLxQ2LC/8QAGgEAAgMBAQAAAAAAAAAAAAAAAQIAAwQFBv/EACcRAAICAgEEAgICAwAAAAAAAAABAhEDIQQFEjFRQWETIiPRMnGR/9oADAMBAAIRAxEAPwDw91g3cDoKJGKqIH3miGYnpXFQmehPJ71w7KCQ5PUe9MRiRO4Y9K61prt3K2nM9ApqyNBqAADZcn1IFBpjrFkfhAfFDTE+gpYYF/KcnmrDaHVbCV01wxwAJqrcTUWSC9i4mZk2zH5VKbC8WReYssjYSCCMmDmlsfKYIMdjSRdJBmCegFGhZj5oEwYoUJfsak48p74qVuOGJyRUfDdl5ET2mp2gKAwIM8cTQJYBusskBoJoQ1wk8CTiegoycqgQTODFQ6uTyACaNsPcdlY3QznpzUjawwNojgd6E7ltgKywQZnPWoZ3F0CB9/FS2TuG3QWs+UgYxB4pQREi5cySJifxqWvSDiD2NJdtyhiOTwaZNk7tnGyl8n4g8kznG709affsWtTAJACiAAY6Yqrct7cs3aADG39/rRJYBuKwwTGN3WrFOtDqdaEvo4eLRQKDjcOT+zU3rUDb8PzSSOP1qw6mF3AApkS0iqd0t8RgUWRxFN3tjd9LRQOlEFTaMg/XJgk/dULZ1FhSE1V5SRJBEj8a0gWtEZBBGJH60BS45m4NymYnEVaszQqlZU/j9WhDeS4BxMCe9NHj12P+mt/P/FFqNPb+FAEKIiqfwD0Rv+Aq2Oa0RyRsW5LxtMHua2PDLAtaYXmA+JcJ5HCjt8qxmZQYHl9q3fDbq3/DVYZ+GxUx7/5rDHyaunY4zyOw7mo2GGBND/qCosED2FHqSSsLaYyOdtZ38PekzZuf8TSzyuLpM9Xg48JRTaL3+pKRwYqV143Qsiec81ntauLzbcD1UihBHsfWqvySZqXGx+jWX+HvT8W3bbPJEEfeM0D+F6YknT3djE8XPMPmMj5Vngn7LGmi48DzVPy+zLm6Vgy+URfsXdKDvUgTEjKn76qXHacmY4NaVjUsm4MN4IghuKVctWL5hVSwx99h/tQU0cXldCyQ3i2imt4cRI7igDuSkjrz2qxd012wwW6pAYeQjKsPRuDSrdg7yRIO3APaasSRwZ45QlUlTJa4SxJEkyciPnQgwDug9dw7VJtw7ESxXkAzPegt2nJ84KoMgg8zRoRvYaqWueUwDmDmB+tDftEGFYGcgTz6TXMzKhVgQIjPSI6V0bYEsJPI59o98UUQg2IIlXMDhueKY1oBSFMKsEEDNNUiSjOASSOv6fdSnwCTwTnB57UH5IVNhMmZFKVgbqoVMlpmrgVioJYA8QRP4UYtKgUkAwMHrTJhQkKGIk9hFGV2QggjuT1PSk6kni2pA9aEXmyDlTxiikwxfwBfXYxtkTHMdPekb7Yx/atC4BdUMfwqsbAJJgZ/+lFSSI2/gNEyN4MnIJE1a8K1a6PXhbp22LsI7H7J6H2qshYEbs4hdpyoqNRaDqQCCP8AuzU1eyzBmeKanE9VcuNpr/w9RBUny3AOasiCAR14rzvgviK3APDfE3CiP5Nw8g9Aa0nOs0N4WrgLqPqgcEdxWTNiadnu+HyociCcWaYUEVz6dHHmQH3E0nTahL4lGkjkcEVdtA3GCgTWdLdGyWkUX8P05y9lR6rj8qTc8JU/7Vwj0bNbbad1GVpRtkZU/dVjTQin6PPXtHqLOTble6maTE816lY6zNLv6LT3x57YBP2lwaFjLKvk86j3LQZRDW2+tbbKn99657C3d1zSsRcjNlm83up6j05q9qvDLtqTa/mIO3PyqgVyCQQQfaDTRm0ZuVwMHLjUlv2Ujc8oJTzAxABk8imE21CwSx3Emfux+VWrgt6if4gBbnS9H/kOvvzVS+lzTH4d1IkSjHKsJ6HrWiMlLweO53TMvFl+217BeGYndtbMx2jgVXIIJALbu5ODVhCG+oSxAyInvSbtw4XdI5mc/hTHNaoUXKsVUKe5P5CnFd7GEJUjBbp99T5GQFgAQc5H770p3cHbO2fKATFHySrLNpAoggRMyDTFeVESFE7to5qgrw20EwOpGPWmq7BpGT0gdaAbGXGtbvOdxHXuKSwUlyWx0npXXSNweVG4wD2jkUtyWaMMByop0gbslbmzyxOckHEUXxvU/MUkAFtwABPII/Ci2jvQaQQ0eCyxA6kdKLcCgDBh2xJNJ+tMr901JLQDO3oTmiBMDU21dSzD6vEe37++tPwT6QW2tLoPF1ZrJxbvclT6msxwjcmAOM/pVXUWt1ttmQMk9qdU1TNXF5c+PO4s9q3hd6263rTb7Jyl5eo9a2dDe+AipfXI+3HNeB+jX0sv+DXV0ut/n6J/mg/X2r6Jpxp/ENKuo8NuLdtOJgciiuMo7PU4upx5Cou7hcU8QeKC3p1mqai5ZM2iQByp4qxY1yE7bko3qcfOlljV7NKuv1HXNIjjGD7VVuae5b5hh3FaIaVlcnpFSIIz99VyxRYFkkmZRWDVXV6G1qJO3a/9Q/XvWxc04OVH3UltP/QeOh5rPLE0XRynk9ZpL2maLoweHHB/tSkZdht3F32ifqzkHuvY16p7QIKusg8gjBrG1vhhWX0oJHJtk/lVe09Gnvhlj25FaPP6vRtpka9ZdrllzhgMr6Ed6phVcMSWAGRA4rbtuyGVHOGUjBHYilavw03LPx9Eu5FlnsgyyDuO4/Kr8eTu0zyvU+jvD/Ji3Ez1SVAJhowRzPb7xXG1JK2ySNuC1dKgnapEgZ647VysFSVkkZyetWnA8aINhVgKCTyagHYh7dual2LSTDbsgAZFKCiQCQGPDcVCM4MmzaysCTie/vUFW3SQAT6TmmEIUJcDvuE/n86hLgyQAMn1/YpgAJp1z5oaJ20wI0DP40IIQ5kj1Oa7dZ6qZ/7f80ApAbT1UxkwMAVzOTA2qYiJ6VzDcBEAR8qhVEGQB6mpYpBsxgknpxiodQEOFBA46UZbawHmK9/0rioADRJYZzRtkKV3Si4oY856UXhHi+v+j+q+Pom3Wz9e2x8rf2NWDDQGTk9B2oblrcCGWB6VbHK15LMc5Rdo+i+EfSDwz6RWgbNz4Wq+3abDV11WS6UupB6djXy65p3099bunuNavL5lZTkV6v6P/TFbqrovHlCsY23+h7T2qyS7laPR8DqEf8Znp7d25ZP8q4Y/pPH+Kt2vEUJAvA22PU8VTe1/LF2wwu2SJBBzFK8rj60iqDudsZrRvJcRxKsCPQzQuuZUwe9YGw22m0xQ9waaniWptYcK49RBoVfgreBraNXdmHAmguWFJkYqovitpx/Ntss9s0y3q7RwLqsO2QRSSh7QFaFanwnT6t8Olm4BO5jE/wB6xXe74fqYQ7WHABx/kV6RHDdiPeq2t0NrUJtuAGPqnqtJKOtFuPJupO0ee1fhv+oK2p0FsLfGXs9G9V/tWGXIWDuUqc4OPevYW0fSkKA1tuFcce/pWLrfDl1V520+z4q5h2zd9vWmtKkcPqHSu+8uH/hjXSxBJIG3rwP80o3UZQpQ55jk05mAY7kKsDBUilqStxWXvgjGac8180CfrAhiSM+YcelMQqSWDLK8Dpn1ipado3Lnrg0m4F+IygRHpEelRbI2NZJUrCzHJwarn4Un+cPlRoN0j4m1jxxmhgnv/wAlopAY0yEgDy9CRzSyx2k/ZJyvFSLkARu3EdetQWyAeO8cUEKErggkn39ak3BPGCaEuSdjqPwqAACYUfdxUoIxdoJII+dCWLd57A4qLbsytJAHSKkIx6gZ5paIQ5xtWSSIMKMUjUaRb1ws4Jnyz2960bdkFoZssByIimXComLgPQLE5/femU2nobuaKPhfjfiHgVyEm9pi0Gy3QdYr23hfiHh/j1v4mhvrbv8A27bYM+1eKvWWc+Q5HURA/eao3NNe098XtKzWriEwymDP76VanGf+zq8PqmTFqW0fSrivZYJeBXseh9qgwa814L9NBs/hPHrfkOFvhf8AyFen+ALthdRoXF6y3G0yPuP6GhKDR6jjczFmVpimtqcxmitJ5SBE+tALmSCII5BwaINHFBNo0zhGaL+kXThTb1CJubhmJUR2kcH1IIxBEGazvGdbp/DLzW71+7dYQRbSUMdNxyB90g96euoeIMEdjVHxIWb9tU1QNy0Pq7TD2j3Q/wD5OD75rVgy4e7+VaORyuJyEm8Et+v6M279Kb5m3a0tgp2cF/nJNAPHQc3/AAvStGd1ovbYe0Gj0PgVxtepa4L+nuMT8UcyB9Uj7J9D90jNad2/Ys3TataW0bamCYktXUzZOHCKqCZ5/Dj52bJJRm00Z2qTw7x2G0bnS6+P9rUsNt32eMH3FYeptPYvXLGoRrd2ydrI2CK9RqNNpHMvp12vlbls7Sf80jx7Tf6h4fauWN76rSjbLZZ7fbHMdPeK5fIXHlvFr6Jm4HMTcsiv7R5w7UUZLFlGZ/Gk3hCqd53cgD9alroWJhp8o9K5iq7lOWJz2rIc5nKfiJtRZxt5ianY39S/Nq6AjGBBGJB60XxD/W1SyIlbYA6YyJoCoZpjAOJNQpODLTxIoiODEevFKEjAwFHaZrncT0XEYOaXcuSq5AA4WefU1HxAymfqkx5aahbGz9XZJxn5063c3AgkT1EUizbyDLScSTk+lN2oCN+MfjSugr2NRvKVYxPyrlCl5EEnqTzQm78SIwsRn9K5AGIkiB0PSkobQwNEcAE4oWsqybfNJyIxNNg8A9pBEUxR5FGAR1Ikg1LCZN3QK5dWP1YHmGD+NdodXrvA7pueH33NsmWtuJRh7VePw9zeTKzgmga2WuMzqSAOP2Kujla8j4ss8buLo9H4b9KPDPG9lrVp/B6yBAYwG9Q1aN7TXrXmT+Yn414DW6JXAAHHQ/2pvhvjfifgzBFufxWmUwbVw+ZfY1ZSn4O/xOs1+uU9ot1TkyKDUoL9sgEelK0HjXhXjWLb/wAPqDH8u55Sf0NWL2lvWp8u5e69KrcE9Hex8iM13RZnaDVXtDqxdsMFYGGDCQw7EdRXqb9nS+NKbgtizqInEkiB1/qXnIyOoIzXkdeLltviKBz5qtaPXsVV1Yh1MkqYII6g0uGUoNxfgHL48c1ZMbqS+f7LN61c0N06fVoRbYBgRn2ZTwfuqNtyzdUgwwyrA4YVb1XiTa3RCxdtoz7w/wATrOeBwpM5I5gYqraAcfCdoEyjf0ntWhwT8GbHknGNTVMxPpBoAANZp7fkZv5gjKGscIduQQQeAOa9ooAdrGoWUfyOP1rzGs0Y0msuaciSPqsTyp4/fpVLTWjz/VOIoT/JDwyoFHIUwcyTwa4rdBIn51xUqDMbgcGTHvXC7dj/AHAPTacfjSpHGpEC4qqAp4GZFdddmwVM9TETUIOJZs45omTeSFM568R6VA0V7rSPKJHfqamzYhgWEkjAJ/WnMjBkOBuHE8U5lRpgr9WYBz7U1koC0pKHcJY4A7etduXcZjnI5NcFK2SeRiB2oZ3wSJmkoIR2qDAO3p2qVlnws+kEx61KASU2g9BJpjArEhQe8+2PzoEoJW2ZBPQTkTRAkEjcMDAPK0l2cHyqI69JrnkLj63aeKFACdVLTZEgiptMApIVpbAjn/1QKHJVt0GSQB0pqBWWSRvByAcVCAi2dpUMPOOT26x2FV71hGgNtL8ESOfWrJVdoUsoPUg/hFCxtwQNocSB8qdSJRQfw63cMlmUgxjEVc8O8b8W8LJtszauymTbunzBfRv3zTAhIhwYOFz16/nQHalsttBBBieQfU96dZPhl+LkZMTuDo9JpPGvB/Fba22caXVMJNq8Qp+fB/Cq9/w2/orxdE325khR09q8pf0ttmG5JlYAaJj/ANVY0Wv8V8MWNJqXewP/AIbp3qCI75H3U7UZbTpnZ4/WnFVkR7DT2w9sECCehxTfhGDsE9wTWTpfpbpzuHiWiayytDXLbBgfYc/nWtpfG/BLwBTxS0vo77SPcNFXx8Gh8rHk3GRYS0btqXUFl6E5IrD+ltpI0eoEbiGQiczAI/frWlqvE/C9OGc61DIIXYd0z6CvJ+J+Jv4jqviWkKWUHkE/dJ7TAquaVGPncqLxdl3Yi4WZQDnaJz16TQfBP9afM0THeswGI6Z61AZQACluRz5qo2cJOiVZVKsZ3DoDTLdzeMnaB9kZPzpFwBXtKoAUmCO8mpYk75PU/nUaCEjj6qLkHE074oWFALNA6TFA4AtoR/TNEmRPXaT99IwLzQKsEeCSVIx1qL23cCfeB0ornlB24h4Ee1KuTJMmdvM54ooP0PtgMpbEcjpNSJgyTkYFLueUqRyR1zTT5QCOcGgw/RLQipvJx1J4oFfJGC3IE04KBaY8n1z9qkjm57xUIGdxXzkbQI5j865GJH8sEgcE8GossWCbs4H51AOfcGaBGExLMQrQBxFQF+IfOIEebEGKnhVI5IE0C4QMOQYB7VEAO3BDKR5Q3JPE12pZbnlshp4G3g8fKl3LjtprTsZYxJ7yJo+hHQDp7U3gN/BXb/cIlSxOEPTFdtYAl3xIgc/vNV77sFwftx91duOxMmTMn5f3p6F7h+xN0ng9xz/mjayJNs2kCHkMOfWlKNzLuzIHPtVi1m8gPBBmhdBsD4VtJ2DzL6QDUAItvBgA8L/epuMQEg8iuON8Yi2SPfFKm2RuwN0gNJkHtnvRza+0yA9fIDUXfK6RiUB/KqbHzHjntTpWLZ//2Q=="/>
          <p:cNvSpPr>
            <a:spLocks noChangeAspect="1" noChangeArrowheads="1"/>
          </p:cNvSpPr>
          <p:nvPr/>
        </p:nvSpPr>
        <p:spPr bwMode="auto">
          <a:xfrm>
            <a:off x="120650" y="-584200"/>
            <a:ext cx="160020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0" name="AutoShape 8" descr="data:image/jpg;base64,/9j/4AAQSkZJRgABAQAAAQABAAD/2wBDAAkGBwgHBgkIBwgKCgkLDRYPDQwMDRsUFRAWIB0iIiAdHx8kKDQsJCYxJx8fLT0tMTU3Ojo6Iys/RD84QzQ5Ojf/2wBDAQoKCg0MDRoPDxo3JR8lNzc3Nzc3Nzc3Nzc3Nzc3Nzc3Nzc3Nzc3Nzc3Nzc3Nzc3Nzc3Nzc3Nzc3Nzc3Nzc3Nzf/wAARCACLALoDASIAAhEBAxEB/8QAGwAAAgMBAQEAAAAAAAAAAAAAAgMBBAUABgf/xAA7EAACAQMDAgQCCAUDBAMAAAABAhEAAyEEEjFBUQUiYXETkQYyQoGhscHwFCNS0eEVM5I0crLxQ2LC/8QAGgEAAgMBAQAAAAAAAAAAAAAAAQIAAwQFBv/EACcRAAICAgEEAgICAwAAAAAAAAABAhEDIQQFEjFRQWETIiPRMnGR/9oADAMBAAIRAxEAPwDw91g3cDoKJGKqIH3miGYnpXFQmehPJ71w7KCQ5PUe9MRiRO4Y9K61prt3K2nM9ApqyNBqAADZcn1IFBpjrFkfhAfFDTE+gpYYF/KcnmrDaHVbCV01wxwAJqrcTUWSC9i4mZk2zH5VKbC8WReYssjYSCCMmDmlsfKYIMdjSRdJBmCegFGhZj5oEwYoUJfsak48p74qVuOGJyRUfDdl5ET2mp2gKAwIM8cTQJYBusskBoJoQ1wk8CTiegoycqgQTODFQ6uTyACaNsPcdlY3QznpzUjawwNojgd6E7ltgKywQZnPWoZ3F0CB9/FS2TuG3QWs+UgYxB4pQREi5cySJifxqWvSDiD2NJdtyhiOTwaZNk7tnGyl8n4g8kznG709affsWtTAJACiAAY6Yqrct7cs3aADG39/rRJYBuKwwTGN3WrFOtDqdaEvo4eLRQKDjcOT+zU3rUDb8PzSSOP1qw6mF3AApkS0iqd0t8RgUWRxFN3tjd9LRQOlEFTaMg/XJgk/dULZ1FhSE1V5SRJBEj8a0gWtEZBBGJH60BS45m4NymYnEVaszQqlZU/j9WhDeS4BxMCe9NHj12P+mt/P/FFqNPb+FAEKIiqfwD0Rv+Aq2Oa0RyRsW5LxtMHua2PDLAtaYXmA+JcJ5HCjt8qxmZQYHl9q3fDbq3/DVYZ+GxUx7/5rDHyaunY4zyOw7mo2GGBND/qCosED2FHqSSsLaYyOdtZ38PekzZuf8TSzyuLpM9Xg48JRTaL3+pKRwYqV143Qsiec81ntauLzbcD1UihBHsfWqvySZqXGx+jWX+HvT8W3bbPJEEfeM0D+F6YknT3djE8XPMPmMj5Vngn7LGmi48DzVPy+zLm6Vgy+URfsXdKDvUgTEjKn76qXHacmY4NaVjUsm4MN4IghuKVctWL5hVSwx99h/tQU0cXldCyQ3i2imt4cRI7igDuSkjrz2qxd012wwW6pAYeQjKsPRuDSrdg7yRIO3APaasSRwZ45QlUlTJa4SxJEkyciPnQgwDug9dw7VJtw7ESxXkAzPegt2nJ84KoMgg8zRoRvYaqWueUwDmDmB+tDftEGFYGcgTz6TXMzKhVgQIjPSI6V0bYEsJPI59o98UUQg2IIlXMDhueKY1oBSFMKsEEDNNUiSjOASSOv6fdSnwCTwTnB57UH5IVNhMmZFKVgbqoVMlpmrgVioJYA8QRP4UYtKgUkAwMHrTJhQkKGIk9hFGV2QggjuT1PSk6kni2pA9aEXmyDlTxiikwxfwBfXYxtkTHMdPekb7Yx/atC4BdUMfwqsbAJJgZ/+lFSSI2/gNEyN4MnIJE1a8K1a6PXhbp22LsI7H7J6H2qshYEbs4hdpyoqNRaDqQCCP8AuzU1eyzBmeKanE9VcuNpr/w9RBUny3AOasiCAR14rzvgviK3APDfE3CiP5Nw8g9Aa0nOs0N4WrgLqPqgcEdxWTNiadnu+HyociCcWaYUEVz6dHHmQH3E0nTahL4lGkjkcEVdtA3GCgTWdLdGyWkUX8P05y9lR6rj8qTc8JU/7Vwj0bNbbad1GVpRtkZU/dVjTQin6PPXtHqLOTble6maTE816lY6zNLv6LT3x57YBP2lwaFjLKvk86j3LQZRDW2+tbbKn99657C3d1zSsRcjNlm83up6j05q9qvDLtqTa/mIO3PyqgVyCQQQfaDTRm0ZuVwMHLjUlv2Ujc8oJTzAxABk8imE21CwSx3Emfux+VWrgt6if4gBbnS9H/kOvvzVS+lzTH4d1IkSjHKsJ6HrWiMlLweO53TMvFl+217BeGYndtbMx2jgVXIIJALbu5ODVhCG+oSxAyInvSbtw4XdI5mc/hTHNaoUXKsVUKe5P5CnFd7GEJUjBbp99T5GQFgAQc5H770p3cHbO2fKATFHySrLNpAoggRMyDTFeVESFE7to5qgrw20EwOpGPWmq7BpGT0gdaAbGXGtbvOdxHXuKSwUlyWx0npXXSNweVG4wD2jkUtyWaMMByop0gbslbmzyxOckHEUXxvU/MUkAFtwABPII/Ci2jvQaQQ0eCyxA6kdKLcCgDBh2xJNJ+tMr901JLQDO3oTmiBMDU21dSzD6vEe37++tPwT6QW2tLoPF1ZrJxbvclT6msxwjcmAOM/pVXUWt1ttmQMk9qdU1TNXF5c+PO4s9q3hd6263rTb7Jyl5eo9a2dDe+AipfXI+3HNeB+jX0sv+DXV0ut/n6J/mg/X2r6Jpxp/ENKuo8NuLdtOJgciiuMo7PU4upx5Cou7hcU8QeKC3p1mqai5ZM2iQByp4qxY1yE7bko3qcfOlljV7NKuv1HXNIjjGD7VVuae5b5hh3FaIaVlcnpFSIIz99VyxRYFkkmZRWDVXV6G1qJO3a/9Q/XvWxc04OVH3UltP/QeOh5rPLE0XRynk9ZpL2maLoweHHB/tSkZdht3F32ifqzkHuvY16p7QIKusg8gjBrG1vhhWX0oJHJtk/lVe09Gnvhlj25FaPP6vRtpka9ZdrllzhgMr6Ed6phVcMSWAGRA4rbtuyGVHOGUjBHYilavw03LPx9Eu5FlnsgyyDuO4/Kr8eTu0zyvU+jvD/Ji3Ez1SVAJhowRzPb7xXG1JK2ySNuC1dKgnapEgZ647VysFSVkkZyetWnA8aINhVgKCTyagHYh7dual2LSTDbsgAZFKCiQCQGPDcVCM4MmzaysCTie/vUFW3SQAT6TmmEIUJcDvuE/n86hLgyQAMn1/YpgAJp1z5oaJ20wI0DP40IIQ5kj1Oa7dZ6qZ/7f80ApAbT1UxkwMAVzOTA2qYiJ6VzDcBEAR8qhVEGQB6mpYpBsxgknpxiodQEOFBA46UZbawHmK9/0rioADRJYZzRtkKV3Si4oY856UXhHi+v+j+q+Pom3Wz9e2x8rf2NWDDQGTk9B2oblrcCGWB6VbHK15LMc5Rdo+i+EfSDwz6RWgbNz4Wq+3abDV11WS6UupB6djXy65p3099bunuNavL5lZTkV6v6P/TFbqrovHlCsY23+h7T2qyS7laPR8DqEf8Znp7d25ZP8q4Y/pPH+Kt2vEUJAvA22PU8VTe1/LF2wwu2SJBBzFK8rj60iqDudsZrRvJcRxKsCPQzQuuZUwe9YGw22m0xQ9waaniWptYcK49RBoVfgreBraNXdmHAmguWFJkYqovitpx/Ntss9s0y3q7RwLqsO2QRSSh7QFaFanwnT6t8Olm4BO5jE/wB6xXe74fqYQ7WHABx/kV6RHDdiPeq2t0NrUJtuAGPqnqtJKOtFuPJupO0ee1fhv+oK2p0FsLfGXs9G9V/tWGXIWDuUqc4OPevYW0fSkKA1tuFcce/pWLrfDl1V520+z4q5h2zd9vWmtKkcPqHSu+8uH/hjXSxBJIG3rwP80o3UZQpQ55jk05mAY7kKsDBUilqStxWXvgjGac8180CfrAhiSM+YcelMQqSWDLK8Dpn1ipado3Lnrg0m4F+IygRHpEelRbI2NZJUrCzHJwarn4Un+cPlRoN0j4m1jxxmhgnv/wAlopAY0yEgDy9CRzSyx2k/ZJyvFSLkARu3EdetQWyAeO8cUEKErggkn39ak3BPGCaEuSdjqPwqAACYUfdxUoIxdoJII+dCWLd57A4qLbsytJAHSKkIx6gZ5paIQ5xtWSSIMKMUjUaRb1ws4Jnyz2960bdkFoZssByIimXComLgPQLE5/femU2nobuaKPhfjfiHgVyEm9pi0Gy3QdYr23hfiHh/j1v4mhvrbv8A27bYM+1eKvWWc+Q5HURA/eao3NNe098XtKzWriEwymDP76VanGf+zq8PqmTFqW0fSrivZYJeBXseh9qgwa814L9NBs/hPHrfkOFvhf8AyFen+ALthdRoXF6y3G0yPuP6GhKDR6jjczFmVpimtqcxmitJ5SBE+tALmSCII5BwaINHFBNo0zhGaL+kXThTb1CJubhmJUR2kcH1IIxBEGazvGdbp/DLzW71+7dYQRbSUMdNxyB90g96euoeIMEdjVHxIWb9tU1QNy0Pq7TD2j3Q/wD5OD75rVgy4e7+VaORyuJyEm8Et+v6M279Kb5m3a0tgp2cF/nJNAPHQc3/AAvStGd1ovbYe0Gj0PgVxtepa4L+nuMT8UcyB9Uj7J9D90jNad2/Ys3TataW0bamCYktXUzZOHCKqCZ5/Dj52bJJRm00Z2qTw7x2G0bnS6+P9rUsNt32eMH3FYeptPYvXLGoRrd2ydrI2CK9RqNNpHMvp12vlbls7Sf80jx7Tf6h4fauWN76rSjbLZZ7fbHMdPeK5fIXHlvFr6Jm4HMTcsiv7R5w7UUZLFlGZ/Gk3hCqd53cgD9alroWJhp8o9K5iq7lOWJz2rIc5nKfiJtRZxt5ianY39S/Nq6AjGBBGJB60XxD/W1SyIlbYA6YyJoCoZpjAOJNQpODLTxIoiODEevFKEjAwFHaZrncT0XEYOaXcuSq5AA4WefU1HxAymfqkx5aahbGz9XZJxn5063c3AgkT1EUizbyDLScSTk+lN2oCN+MfjSugr2NRvKVYxPyrlCl5EEnqTzQm78SIwsRn9K5AGIkiB0PSkobQwNEcAE4oWsqybfNJyIxNNg8A9pBEUxR5FGAR1Ikg1LCZN3QK5dWP1YHmGD+NdodXrvA7pueH33NsmWtuJRh7VePw9zeTKzgmga2WuMzqSAOP2Kujla8j4ss8buLo9H4b9KPDPG9lrVp/B6yBAYwG9Q1aN7TXrXmT+Yn414DW6JXAAHHQ/2pvhvjfifgzBFufxWmUwbVw+ZfY1ZSn4O/xOs1+uU9ot1TkyKDUoL9sgEelK0HjXhXjWLb/wAPqDH8u55Sf0NWL2lvWp8u5e69KrcE9Hex8iM13RZnaDVXtDqxdsMFYGGDCQw7EdRXqb9nS+NKbgtizqInEkiB1/qXnIyOoIzXkdeLltviKBz5qtaPXsVV1Yh1MkqYII6g0uGUoNxfgHL48c1ZMbqS+f7LN61c0N06fVoRbYBgRn2ZTwfuqNtyzdUgwwyrA4YVb1XiTa3RCxdtoz7w/wATrOeBwpM5I5gYqraAcfCdoEyjf0ntWhwT8GbHknGNTVMxPpBoAANZp7fkZv5gjKGscIduQQQeAOa9ooAdrGoWUfyOP1rzGs0Y0msuaciSPqsTyp4/fpVLTWjz/VOIoT/JDwyoFHIUwcyTwa4rdBIn51xUqDMbgcGTHvXC7dj/AHAPTacfjSpHGpEC4qqAp4GZFdddmwVM9TETUIOJZs45omTeSFM568R6VA0V7rSPKJHfqamzYhgWEkjAJ/WnMjBkOBuHE8U5lRpgr9WYBz7U1koC0pKHcJY4A7etduXcZjnI5NcFK2SeRiB2oZ3wSJmkoIR2qDAO3p2qVlnws+kEx61KASU2g9BJpjArEhQe8+2PzoEoJW2ZBPQTkTRAkEjcMDAPK0l2cHyqI69JrnkLj63aeKFACdVLTZEgiptMApIVpbAjn/1QKHJVt0GSQB0pqBWWSRvByAcVCAi2dpUMPOOT26x2FV71hGgNtL8ESOfWrJVdoUsoPUg/hFCxtwQNocSB8qdSJRQfw63cMlmUgxjEVc8O8b8W8LJtszauymTbunzBfRv3zTAhIhwYOFz16/nQHalsttBBBieQfU96dZPhl+LkZMTuDo9JpPGvB/Fba22caXVMJNq8Qp+fB/Cq9/w2/orxdE325khR09q8pf0ttmG5JlYAaJj/ANVY0Wv8V8MWNJqXewP/AIbp3qCI75H3U7UZbTpnZ4/WnFVkR7DT2w9sECCehxTfhGDsE9wTWTpfpbpzuHiWiayytDXLbBgfYc/nWtpfG/BLwBTxS0vo77SPcNFXx8Gh8rHk3GRYS0btqXUFl6E5IrD+ltpI0eoEbiGQiczAI/frWlqvE/C9OGc61DIIXYd0z6CvJ+J+Jv4jqviWkKWUHkE/dJ7TAquaVGPncqLxdl3Yi4WZQDnaJz16TQfBP9afM0THeswGI6Z61AZQACluRz5qo2cJOiVZVKsZ3DoDTLdzeMnaB9kZPzpFwBXtKoAUmCO8mpYk75PU/nUaCEjj6qLkHE074oWFALNA6TFA4AtoR/TNEmRPXaT99IwLzQKsEeCSVIx1qL23cCfeB0ornlB24h4Ee1KuTJMmdvM54ooP0PtgMpbEcjpNSJgyTkYFLueUqRyR1zTT5QCOcGgw/RLQipvJx1J4oFfJGC3IE04KBaY8n1z9qkjm57xUIGdxXzkbQI5j865GJH8sEgcE8GossWCbs4H51AOfcGaBGExLMQrQBxFQF+IfOIEebEGKnhVI5IE0C4QMOQYB7VEAO3BDKR5Q3JPE12pZbnlshp4G3g8fKl3LjtprTsZYxJ7yJo+hHQDp7U3gN/BXb/cIlSxOEPTFdtYAl3xIgc/vNV77sFwftx91duOxMmTMn5f3p6F7h+xN0ng9xz/mjayJNs2kCHkMOfWlKNzLuzIHPtVi1m8gPBBmhdBsD4VtJ2DzL6QDUAItvBgA8L/epuMQEg8iuON8Yi2SPfFKm2RuwN0gNJkHtnvRza+0yA9fIDUXfK6RiUB/KqbHzHjntTpWLZ//2Q=="/>
          <p:cNvSpPr>
            <a:spLocks noChangeAspect="1" noChangeArrowheads="1"/>
          </p:cNvSpPr>
          <p:nvPr/>
        </p:nvSpPr>
        <p:spPr bwMode="auto">
          <a:xfrm>
            <a:off x="120650" y="-584200"/>
            <a:ext cx="160020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802" name="Picture 10" descr="http://2.bp.blogspot.com/_uUlANJjeKcI/SsNAPFvw4QI/AAAAAAAAASs/qnXQiT5PiJU/s400/PICT48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524000"/>
            <a:ext cx="3810000" cy="2857500"/>
          </a:xfrm>
          <a:prstGeom prst="rect">
            <a:avLst/>
          </a:prstGeom>
          <a:noFill/>
        </p:spPr>
      </p:pic>
      <p:pic>
        <p:nvPicPr>
          <p:cNvPr id="33804" name="Picture 12" descr="http://www.surfscience.com/images/stories/SurfboardDesignandAnatomy/Fins/twin-f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87680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Where </a:t>
            </a:r>
            <a:r>
              <a:rPr lang="en-US" dirty="0"/>
              <a:t>do they hold “The Eddie </a:t>
            </a:r>
            <a:r>
              <a:rPr lang="en-US" dirty="0" err="1"/>
              <a:t>Aikau</a:t>
            </a:r>
            <a:r>
              <a:rPr lang="en-US" dirty="0"/>
              <a:t> Invitational?”</a:t>
            </a:r>
            <a:br>
              <a:rPr lang="en-US" dirty="0"/>
            </a:br>
            <a:endParaRPr lang="en-US" dirty="0"/>
          </a:p>
        </p:txBody>
      </p:sp>
      <p:pic>
        <p:nvPicPr>
          <p:cNvPr id="32770" name="Picture 2" descr="http://t0.gstatic.com/images?q=tbn:ANd9GcRt03JVTFed5NOBikdrNJp_pssh7ZcDjknjXkKtm0c_W92GeIj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3190875" cy="1428750"/>
          </a:xfrm>
          <a:prstGeom prst="rect">
            <a:avLst/>
          </a:prstGeom>
          <a:noFill/>
        </p:spPr>
      </p:pic>
      <p:sp>
        <p:nvSpPr>
          <p:cNvPr id="32772" name="AutoShape 4" descr="data:image/jpg;base64,/9j/4AAQSkZJRgABAQAAAQABAAD/2wBDAAkGBwgHBgkIBwgKCgkLDRYPDQwMDRsUFRAWIB0iIiAdHx8kKDQsJCYxJx8fLT0tMTU3Ojo6Iys/RD84QzQ5Ojf/2wBDAQoKCg0MDRoPDxo3JR8lNzc3Nzc3Nzc3Nzc3Nzc3Nzc3Nzc3Nzc3Nzc3Nzc3Nzc3Nzc3Nzc3Nzc3Nzc3Nzc3Nzf/wAARCACDAMYDASIAAhEBAxEB/8QAGwAAAQUBAQAAAAAAAAAAAAAABAACAwUGAQf/xAA5EAACAgEDAgQEBAUDAwUAAAABAgMRAAQSITFBBRNRYSJxgZEGFDKxI0KhwfAVUmLR4fEzU3KCsv/EABcBAQEBAQAAAAAAAAAAAAAAAAABAgP/xAAaEQEBAQEBAQEAAAAAAAAAAAAAEQECEiFB/9oADAMBAAIRAxEAPwCoBP8AuP0x241W5sgUX3OP21652c04P/yx46d8FsjgFvtjgT64QRnbNYNRPr98cgYni8Ca+3Od3f5WDsrkm/3zgVq/VkBBJxEmun1wcr/y/rjljdun/wCsCUFvU/bFvYd7+mOi0csn6evoc4+k1CH9NfTAQZz0vHosh74To9HI55vLSDRAg2KoZasVsWjkfkH7DJG8PcLu53Zp/D/D1aMF+MLOihbgrddDk3prOWBl0sq18Jv1AxqaeVjQu83T+GoASy9cDk8MjJtFo4uHllxpCGpsU8BQXdDLybTeUSGHJyJ4FdaIvLmpFC0djlumRNDZ6n6ZdyaLaLAOQrp/4lEZSK1NNfWz88Mg0I44w5YAGorxlhBCNoNYMwLHoV2DgYstQgoUMWYrcYTT6dnXdXHzw2LSBhx+95aw+GiOFaU2fbJ10LxKLsXz0y1iM5NpSCeP3yNdNIx4B+maYwbm5FV1JyRfD2H6l69slPLOLo3v9Jr3yxg8PpVY832y2OgNilvLOLwttgIBIUcntjejOWa1HhoABCjnBZ/C6XcBV5sp9NDGqxyMokYWq+uC6nTpF/DllhRr+FWYAnHrF8sd+SKiwOvth+g0RLAyL8PyzTxeEwvAWd1Yk/DsIIPHOIHQ+GqDrdQi23woDZoX6ZN6M5DaTw6MuSUNAXeR6rSKTt2ZLP8AinSra6RoiWBXlGLfOq4+uDz/AIk07uXCQCNOGMp717dTx0F9ucnpfgzReGDyiz0gHc9/bChol/k5LdMzWo/Emo1WpUaaRItIgAYUfj7k12+V5BqvxBrtTOG00nkQnjdGDyB1FkZKXG+jCaXRb3r4QOgwfR6nT6iASq1/Ht65jV8S1+phMKuskbEcFTbfMg1l9+H9FJAB5gG1GsJzto5KubV5qtsisynai8WcAcorVuBNXwcH8b8RWNTHKw2kXtB6jMdHr5Q8s0ch2K1EXxlw3Wq1qeYwYcjucHEDBhwa+WZ5fxjtR4204Fd765JpvxcJpo4mhjih7yFrzVS4v5I94Cj741dFyDkeg8Y0OucLpnZjXNqRX3y3LxRlfMYCwCL98VcVsmnIagp+2G6TTbhRGSa7xDRaLSGeZ046W3XHeF+K6XVophKkN3yUwpIBFS2DiyPxLWR/mCA1DFgZOXxvxODUeZPuCE0AF20O/wAPHb1wjVeOiKP8zqJ3eAkCr5BPHoOL+mUOo1wmnmlkIZ2FclraiPXkcZZ+D+E6/wASkEe3ZpjwHoXtPcfQHnMbsZy60Hh2uj8U0xOk1USpF/6jK6Nye1Vl74fp4pdK2pUAqrbVMnH/AJvPPtH4bH4FrtRr5AiqwfTzJGCqaenqhyd5IAPrz09LKb8ai3XQrAI41qMMD8NirA7kck4za1vxrvE9ZpvDIUleJpZG5Cg0B06nM3J45LqUeV5yQGIQKgChfl39LvMdqPGfENTatKXT4m82YFmIJ68/TpjdHqZDpxClhEb+Ie9e3PXr/TKzWgfxIyXqIh5bSNtedrZ3HcLVcDIfiRwUjiZkv45CpYH5dOnreVWk8Xl0kk00McdyJ5YAHAXj4e3p175ZLro9yQGIR/CrSTAEdDz8zxfav3gIecTqI4nYEAbmAokdyfSrHtgv5gad3lU74w4QuCRZPWv5ia966euMV0XXeQqsYGn55/UKsBva2uves6Y0klWIwBijPsi/lsGiT9h98iJYUkhZtNE6xSyLbqWsqh7kjv14HTIJtMNRCoERLglAaCqiDnn/AJd69/cZ1J5ovFNRqoHMjknzAwsD1v2BArHp4ih0zxAqGQ7ij9eOw9T74EDpDGqxQOwsncCAQfSh3+uSxo8ZWKw24Ww6tgOoi1E+leaOYK7qXY1xXQX/AGwf8N6rzImn1U7O8J2jnoCB9/rlI0WimaDWx73LAEFlsmvpmq1Xia6eEsxNHk1dnMho2glYNKRGzmwfQdsM8WACbpZxtC8c9R6YXPim8e8YbUTkAf8A2uzeAy+IOvh66eGlUnc5HVj6YPKjTNuA6nIdSpjWiOmaxmhGIJ55+edUgHixeMZsjLZWR66uVUZFkZVb9QBq/nhWp8X1epiWOaZ2CIEsN1HvlLuzokIwLKWd5Qvmys20UPYZbeB+Op4dvE6NMuz4FVgKbMwJcRkN8HBW41Xja6qXzUW1I6emLMhpvEpNOCAqPf8AuF1iw16GwTRzOUUkbf51UbiOldOmbGDx3Vy+Hfl9PO0c8SBY1jApq7hv/GYXT6fcRtIE10KYG/lhySSaVE/iAyEdLo88enXn+vtmNzNbz4dDK2s1mqk1mpckIVHmFiCT/Xr298iKRqssxB/Mk7YgNtAevz/64/QR1pH3K6z794Zhww/e7vEpMkrvKy7r/UABXHXEQPDFMssizK5RRzZ6WR/Xn+uNaa02oFBINE8WDhEvxSvKrKALpfXIL8sAvHRrapu8qG6hAjoivQZRw2WGlmOqlCSqfJMn6LPwAn179+MCkBZY2awAAKINk5HpZHSV0RyFYFSSOo7/AC4wL3SagShYXBOodizO1lZjdi6H6R1rvX0xup1H+na9dXCPPQGlY9JG7/S/Tgj74EJlnmjcqCqLsYDjcB2Htj9fKZY1llALVUYXjv39vTJFE6XdHFIWY3L/ABJlXggCwVHzrrlfq2DsCWI5JXYeFXsAe+OeUlRG8pG4l5GH81A0K+9D3wcyGalJobzZ/tiINSeVNNIk6+bG0e3ch+JL9R6YoodK00culiiVQpV9nfuLH0wcyCIlUYncADx6db97xkyIrKY7jkWyZA3POIuT9WpYxwbN1sps13yPxCR5JIYp5ieAxW+nGBxakyIsMjAAMSWv9R7YM7bpmayT2LcXlBBmMcAcgiz09MA1U+6z3PbD5ITNC4htkTlif86cZVTKTIxANDofbDOoScYTj3XkkdM4kTu21VJPphIZjWOHR+HTOkjtSBOt9sElheP9dc+ntlWIwc7uxoUkd86UKn4gfkcELdizhjITcAetYsEaJSQ/mgFWAoMi/pA+32+eDSDdMu0bhtB72P8AtjxHdh2v2qsToK4BsilN4jSaGRgiws67Adxo9ckhkUJJFJSjpV8H0wONirlu+Pka3VRdHg89sgcjNJIrKAVC0AQeRjZih+FLA6UxJzsfwj4W5aqGOZG2hjR9CTyP864Ecb79pkoxoKHpfpjCAUDcWT0P+c46QDcQgteMXl2QD0Hb3wicOI9OWYjc11R7dv8APbFDKu1mkJZQKVR6+uQyWwUXx3zlDaAooDnnAR3FavcTyTiRaRSxNbr6dcm0yKykHge942cWwoemCGScyAm1J54x0hO6q6HnFGnUnt79BjmIKkHjd2wQ2BN+6x0U17emRAEOQwqsNRQm0A31GRugbk8+4wpyTzRaSWNaAcAAEfQ0flgTP8BjK0T3w0gOoU0QBXGDyxg8+nXAgEa01Am+AKwrSxCEkILlJ4PShjYUG62/SBYU/S8lDBltuhbp8sCecqI40Ui7LMPvzlJM5kkY3x8ss3cte1jclcH09P6YDLHblrAF4VGIAitKapSAF7m/+2RRxmVzZsnkt/tGEOzSA11/bGqpELEcXxlRFsLgA9FPHGLHzfpQL06n3xZBYyMbNdcZTWCecIKWbrFs9s0B2UA8cD98iK2fY4WYycYU9sBIFoCuel5LJVfq6cdMbGK6cnJTH8Nk0T2yCJVO3jrneBxtGTAbRx1OMEftlEDKb4GIIB065OyN2FDEkQXlj16gYHIq22OcY6gnijfoMmKhm4FDHCPm7vIIvKpRffrjVXmxk7Ww6Y3aQOMgawFe/pjK4yTbnduA1mIHAAFcV3yIAfDvHF9uuEBN3Xp6YnQXfYdsAdloc2PljQNwG4D4egGEFQTbdcYyiuMCFu5br1weU73J7dhhMnIrINvOBGFs7cf5YA24+qHTOUdtd8sA9WSSMWPKcVWLAuFjJx/knCliNfpP2x3lk9sqgWiPbIzASehyy8k+g++c/Lm/0/bEQCsIHzx+wHqT9cLMDDtec8jEApUdKxpSumGiD2xxg9sCv8snrzkixcYWIieVW/7Y4RH/AG4ARio8Z3aawzyT6YjD7YAWzGlecNMDdhnPyzemQB7OemOERwxYD6Y7yT6ZACUIxpS8PMPtkRgIPTLAC6Ywrh5gvGnT+2IK90yIplm0HHTIjCvtgAbc5twwxD2xeUuUBbLxYWYx6YsD1B/w9oUbhIx7M5v59cX+i+GKQHEZ552u1/vzlsi0p3KnxCrPUH5XnYEHmFRKz9Nvwce+StxWDwfwsgFtO6AjszfLGnwLw0tRhlU+gkF5oCPMUbQWBNEg1x/nbI/Jcy/HpoSoYEWOb9cUimP4d0Jj3JHqD6fGL/bEv4X0jKW2yKoHJaQc/YZe+UQGKuqJz1FC8IBjFKZByL27eo9sUjPRfhnRkgkHb7t3+2dm/D3haSBSr8ix8Z/tmgk2MNyN2610weONErYD81sE+5rJSKhPCPC41ZfyivYq2LE/vjG8F8Mqm0bAHoVL/wB80GwRRimVF60D0ztggc7hV31wRk5vw3pHVm08zrTVtJBr+l5XT+AuhYRzRsV6jkH9s3UgO4EPXpS/3znlkk2QCO5y1I87k8L1KKT5aj23gH7E5Gvhuqc1HA7H/iLz0poyqFtpI9avOIjA2QBxxQPOKR5w3hupQ1JBMvzQ46PwzUyC0gkN3/LX756Axll3FygrrY3HEY028ojEeoy0jziTSurBSjAnpYq8hbTtVlTR9s9ElGiilCGOMMeWsGv6fLthJ8nUFWOmgdVG3cVs8entikeYLppGYIqFmPQKOTi/KPZQowYdQRznpRMW5pkgG+NNqtQG8emDmadTf5VenwhWH1uu+KRgP9L1BkMYhcuDyoXkZ2TwHXh1X8nKWYAgBT36Z6IJp2O5owHNKoLdvnjnhdiHVRdc/Cf+uKR5yv4Z8Tfza0bjyhzY6n0HqcrZdDNExWWJ42BohkIz1OTTtJHseNXG3/2+h+eQBSkfwKiIODtAPPrQ/vkI8tOnI639sWeqhJjQhCkVdLFdfesWUg+NFq65JGceNZ4mWUblHQXWLFmWk0UMcUA8tQvAOPTmMk9fXFiwBoppJJXV2sA8AgY+Y7du0AWRfA5xYsBz6eLzGpADwbHBxunYuku49GIGLFgDT2JYiCQT75OIkvdt5C8G8WLAIuojXqMcwAKmurc4sWA9idjckbRxXFcZUPLIk6hXYCm4v3xYsILgO6AlueRnCbd+nMd9Pc4sWBE0aNGGKgknrijGyTathSel++LFlQpFEazLGAoHSuKzkRJkNkn4R3+WLFhoPO7LrQFYgel4aCbBs4sWNRIqiSy3Ne+DTkiKxwQ+0V2FYsWRQerlkjX4HYfERwcWLFlR/9k="/>
          <p:cNvSpPr>
            <a:spLocks noChangeAspect="1" noChangeArrowheads="1"/>
          </p:cNvSpPr>
          <p:nvPr/>
        </p:nvSpPr>
        <p:spPr bwMode="auto">
          <a:xfrm>
            <a:off x="120650" y="-554038"/>
            <a:ext cx="1704975" cy="1133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4" name="Picture 6" descr="http://media.monstersandcritics.com/galleries/2034666/0196009955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00400"/>
            <a:ext cx="5238750" cy="3486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7. What </a:t>
            </a:r>
            <a:r>
              <a:rPr lang="en-US" dirty="0"/>
              <a:t>is the most accurate wave model prediction?</a:t>
            </a:r>
            <a:br>
              <a:rPr lang="en-US" dirty="0"/>
            </a:br>
            <a:endParaRPr lang="en-US" dirty="0"/>
          </a:p>
        </p:txBody>
      </p:sp>
      <p:pic>
        <p:nvPicPr>
          <p:cNvPr id="31746" name="Picture 2" descr="http://i31.tinypic.com/afgh7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2095500" cy="2118527"/>
          </a:xfrm>
          <a:prstGeom prst="rect">
            <a:avLst/>
          </a:prstGeom>
          <a:noFill/>
        </p:spPr>
      </p:pic>
      <p:pic>
        <p:nvPicPr>
          <p:cNvPr id="31748" name="Picture 4" descr="http://icons-ak.wunderground.com/data/images/at201112_mod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752600"/>
            <a:ext cx="6096000" cy="4572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8. Where </a:t>
            </a:r>
            <a:r>
              <a:rPr lang="en-US" dirty="0"/>
              <a:t>does the term “Goofy Footed” come from?</a:t>
            </a:r>
            <a:br>
              <a:rPr lang="en-US" dirty="0"/>
            </a:br>
            <a:endParaRPr lang="en-US" dirty="0"/>
          </a:p>
        </p:txBody>
      </p:sp>
      <p:pic>
        <p:nvPicPr>
          <p:cNvPr id="30722" name="Picture 2" descr="http://4.bp.blogspot.com/_sBnfeKDZjvs/TOHJBSr0BnI/AAAAAAAABkY/zL8iXBfroZE/s400/Surf+Goof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2619375" cy="3810000"/>
          </a:xfrm>
          <a:prstGeom prst="rect">
            <a:avLst/>
          </a:prstGeom>
          <a:noFill/>
        </p:spPr>
      </p:pic>
      <p:pic>
        <p:nvPicPr>
          <p:cNvPr id="30724" name="Picture 4" descr="http://t2.gstatic.com/images?q=tbn:ANd9GcSIX8J4Vo2RbFRg-9y7AWTd7Yq96vTL4stu2pZgvsbxG-g-n1Nz5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743200"/>
            <a:ext cx="3893276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32</Words>
  <Application>Microsoft Office PowerPoint</Application>
  <PresentationFormat>On-screen Show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Surf Trivia</vt:lpstr>
      <vt:lpstr> 1. Who is the 11-time men’s world champ? </vt:lpstr>
      <vt:lpstr> 2. Who is the 7-time women’s world champ? </vt:lpstr>
      <vt:lpstr> 3. First surf film that documented world travel and different breaks? </vt:lpstr>
      <vt:lpstr>  4. Name the movie: “I am not going to paddle to New Zealand…there’s cliffs on both sides…” </vt:lpstr>
      <vt:lpstr>5. Name three surfboard fin set-ups. </vt:lpstr>
      <vt:lpstr> 6. Where do they hold “The Eddie Aikau Invitational?” </vt:lpstr>
      <vt:lpstr> 7. What is the most accurate wave model prediction? </vt:lpstr>
      <vt:lpstr> 8. Where does the term “Goofy Footed” come from? </vt:lpstr>
      <vt:lpstr>9. Name five “board” sports. </vt:lpstr>
      <vt:lpstr> 10. What is “SUP” stand for? </vt:lpstr>
      <vt:lpstr> 11. Create or name one “broism” </vt:lpstr>
      <vt:lpstr> 12. What is the slang term for a female surfer? </vt:lpstr>
      <vt:lpstr> 13. Where does the term “hang ten” come from? </vt:lpstr>
      <vt:lpstr> 14. When is then peak of hurricane season? </vt:lpstr>
      <vt:lpstr> 15. Who is known as the most influential surfboard shaper in recent history? </vt:lpstr>
      <vt:lpstr>  16. Name the band…”let’s go surfing now, everybody’s learning how, come on and safari with me” </vt:lpstr>
      <vt:lpstr>  17. Legendary skateboard pioneers from Santa Monica &amp; Venice, CA that also helped advance modern day surfing. </vt:lpstr>
      <vt:lpstr>18. Name the five ocean basins? </vt:lpstr>
      <vt:lpstr> 19. What natural force dominates the tides?   </vt:lpstr>
      <vt:lpstr> 20. Current North Atlantic hurricane creating waves for NJ? </vt:lpstr>
    </vt:vector>
  </TitlesOfParts>
  <Company>OCVTS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ocvts</dc:creator>
  <cp:lastModifiedBy>Werner, David</cp:lastModifiedBy>
  <cp:revision>8</cp:revision>
  <dcterms:created xsi:type="dcterms:W3CDTF">2011-09-06T14:04:55Z</dcterms:created>
  <dcterms:modified xsi:type="dcterms:W3CDTF">2013-01-28T15:38:47Z</dcterms:modified>
</cp:coreProperties>
</file>